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3" r:id="rId9"/>
    <p:sldId id="271" r:id="rId10"/>
    <p:sldId id="272" r:id="rId11"/>
    <p:sldId id="267" r:id="rId12"/>
    <p:sldId id="273" r:id="rId13"/>
    <p:sldId id="27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67" autoAdjust="0"/>
    <p:restoredTop sz="94660"/>
  </p:normalViewPr>
  <p:slideViewPr>
    <p:cSldViewPr snapToGrid="0">
      <p:cViewPr varScale="1">
        <p:scale>
          <a:sx n="90" d="100"/>
          <a:sy n="90" d="100"/>
        </p:scale>
        <p:origin x="4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Users\Cally\Downloads\COBEA%20OT%20Study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2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/>
              <a:t>2017 COBEA Worked OT and Comp Time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3134800457635106E-2"/>
          <c:y val="0.10943185962444339"/>
          <c:w val="0.92988374049397671"/>
          <c:h val="0.8111506241555118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'2017 Earned Comp OT'!$G$3</c:f>
              <c:strCache>
                <c:ptCount val="1"/>
                <c:pt idx="0">
                  <c:v>COMP EARNED/HOL BNK     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'2017 Earned Comp OT'!$G$4:$G$241</c:f>
              <c:numCache>
                <c:formatCode>General</c:formatCode>
                <c:ptCount val="23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10.68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6C-4ED7-ADC7-58678E34E757}"/>
            </c:ext>
          </c:extLst>
        </c:ser>
        <c:ser>
          <c:idx val="1"/>
          <c:order val="1"/>
          <c:tx>
            <c:strRef>
              <c:f>'2017 Earned Comp OT'!$H$3</c:f>
              <c:strCache>
                <c:ptCount val="1"/>
                <c:pt idx="0">
                  <c:v>COMP TIME EARNED         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val>
            <c:numRef>
              <c:f>'2017 Earned Comp OT'!$H$4:$H$241</c:f>
              <c:numCache>
                <c:formatCode>General</c:formatCode>
                <c:ptCount val="238"/>
                <c:pt idx="0">
                  <c:v>10</c:v>
                </c:pt>
                <c:pt idx="1">
                  <c:v>0</c:v>
                </c:pt>
                <c:pt idx="2">
                  <c:v>0</c:v>
                </c:pt>
                <c:pt idx="3">
                  <c:v>76</c:v>
                </c:pt>
                <c:pt idx="4">
                  <c:v>5</c:v>
                </c:pt>
                <c:pt idx="5">
                  <c:v>0</c:v>
                </c:pt>
                <c:pt idx="6">
                  <c:v>37</c:v>
                </c:pt>
                <c:pt idx="7">
                  <c:v>0</c:v>
                </c:pt>
                <c:pt idx="8">
                  <c:v>115.5</c:v>
                </c:pt>
                <c:pt idx="9">
                  <c:v>232</c:v>
                </c:pt>
                <c:pt idx="10">
                  <c:v>352</c:v>
                </c:pt>
                <c:pt idx="11">
                  <c:v>30</c:v>
                </c:pt>
                <c:pt idx="12">
                  <c:v>30</c:v>
                </c:pt>
                <c:pt idx="13">
                  <c:v>42.5</c:v>
                </c:pt>
                <c:pt idx="14">
                  <c:v>86.5</c:v>
                </c:pt>
                <c:pt idx="15">
                  <c:v>105.5</c:v>
                </c:pt>
                <c:pt idx="16">
                  <c:v>33.5</c:v>
                </c:pt>
                <c:pt idx="17">
                  <c:v>64.5</c:v>
                </c:pt>
                <c:pt idx="18">
                  <c:v>134.5</c:v>
                </c:pt>
                <c:pt idx="19">
                  <c:v>6</c:v>
                </c:pt>
                <c:pt idx="20">
                  <c:v>63</c:v>
                </c:pt>
                <c:pt idx="21">
                  <c:v>76.5</c:v>
                </c:pt>
                <c:pt idx="22">
                  <c:v>61</c:v>
                </c:pt>
                <c:pt idx="23">
                  <c:v>15.5</c:v>
                </c:pt>
                <c:pt idx="24">
                  <c:v>36</c:v>
                </c:pt>
                <c:pt idx="25">
                  <c:v>114</c:v>
                </c:pt>
                <c:pt idx="26">
                  <c:v>103.5</c:v>
                </c:pt>
                <c:pt idx="27">
                  <c:v>79.5</c:v>
                </c:pt>
                <c:pt idx="28">
                  <c:v>2</c:v>
                </c:pt>
                <c:pt idx="29">
                  <c:v>28</c:v>
                </c:pt>
                <c:pt idx="30">
                  <c:v>59.75</c:v>
                </c:pt>
                <c:pt idx="31">
                  <c:v>51</c:v>
                </c:pt>
                <c:pt idx="32">
                  <c:v>138.15</c:v>
                </c:pt>
                <c:pt idx="33">
                  <c:v>57.5</c:v>
                </c:pt>
                <c:pt idx="34">
                  <c:v>114</c:v>
                </c:pt>
                <c:pt idx="35">
                  <c:v>29.5</c:v>
                </c:pt>
                <c:pt idx="36">
                  <c:v>42.5</c:v>
                </c:pt>
                <c:pt idx="37">
                  <c:v>108.5</c:v>
                </c:pt>
                <c:pt idx="38">
                  <c:v>0</c:v>
                </c:pt>
                <c:pt idx="39">
                  <c:v>10.5</c:v>
                </c:pt>
                <c:pt idx="40">
                  <c:v>5</c:v>
                </c:pt>
                <c:pt idx="41">
                  <c:v>59.5</c:v>
                </c:pt>
                <c:pt idx="42">
                  <c:v>11</c:v>
                </c:pt>
                <c:pt idx="43">
                  <c:v>138.5</c:v>
                </c:pt>
                <c:pt idx="44">
                  <c:v>140.5</c:v>
                </c:pt>
                <c:pt idx="45">
                  <c:v>143.5</c:v>
                </c:pt>
                <c:pt idx="46">
                  <c:v>3</c:v>
                </c:pt>
                <c:pt idx="47">
                  <c:v>9</c:v>
                </c:pt>
                <c:pt idx="48">
                  <c:v>27.5</c:v>
                </c:pt>
                <c:pt idx="49">
                  <c:v>67.75</c:v>
                </c:pt>
                <c:pt idx="50">
                  <c:v>39</c:v>
                </c:pt>
                <c:pt idx="51">
                  <c:v>79.5</c:v>
                </c:pt>
                <c:pt idx="52">
                  <c:v>120.5</c:v>
                </c:pt>
                <c:pt idx="53">
                  <c:v>72.25</c:v>
                </c:pt>
                <c:pt idx="54">
                  <c:v>22.5</c:v>
                </c:pt>
                <c:pt idx="55">
                  <c:v>16.25</c:v>
                </c:pt>
                <c:pt idx="56">
                  <c:v>27</c:v>
                </c:pt>
                <c:pt idx="57">
                  <c:v>0</c:v>
                </c:pt>
                <c:pt idx="58">
                  <c:v>4.5</c:v>
                </c:pt>
                <c:pt idx="59">
                  <c:v>115.75</c:v>
                </c:pt>
                <c:pt idx="60">
                  <c:v>19.75</c:v>
                </c:pt>
                <c:pt idx="61">
                  <c:v>103.25</c:v>
                </c:pt>
                <c:pt idx="62">
                  <c:v>40</c:v>
                </c:pt>
                <c:pt idx="63">
                  <c:v>0</c:v>
                </c:pt>
                <c:pt idx="64">
                  <c:v>77.5</c:v>
                </c:pt>
                <c:pt idx="65">
                  <c:v>100.5</c:v>
                </c:pt>
                <c:pt idx="66">
                  <c:v>30</c:v>
                </c:pt>
                <c:pt idx="67">
                  <c:v>58.5</c:v>
                </c:pt>
                <c:pt idx="68">
                  <c:v>65</c:v>
                </c:pt>
                <c:pt idx="69">
                  <c:v>22</c:v>
                </c:pt>
                <c:pt idx="70">
                  <c:v>0</c:v>
                </c:pt>
                <c:pt idx="71">
                  <c:v>113</c:v>
                </c:pt>
                <c:pt idx="72">
                  <c:v>114.5</c:v>
                </c:pt>
                <c:pt idx="73">
                  <c:v>61</c:v>
                </c:pt>
                <c:pt idx="74">
                  <c:v>12.25</c:v>
                </c:pt>
                <c:pt idx="75">
                  <c:v>0</c:v>
                </c:pt>
                <c:pt idx="76">
                  <c:v>22</c:v>
                </c:pt>
                <c:pt idx="77">
                  <c:v>101.25</c:v>
                </c:pt>
                <c:pt idx="78">
                  <c:v>78</c:v>
                </c:pt>
                <c:pt idx="79">
                  <c:v>32.090000000000003</c:v>
                </c:pt>
                <c:pt idx="80">
                  <c:v>10</c:v>
                </c:pt>
                <c:pt idx="81">
                  <c:v>0</c:v>
                </c:pt>
                <c:pt idx="82">
                  <c:v>3.25</c:v>
                </c:pt>
                <c:pt idx="83">
                  <c:v>81.25</c:v>
                </c:pt>
                <c:pt idx="84">
                  <c:v>86.5</c:v>
                </c:pt>
                <c:pt idx="85">
                  <c:v>3.25</c:v>
                </c:pt>
                <c:pt idx="86">
                  <c:v>3</c:v>
                </c:pt>
                <c:pt idx="87">
                  <c:v>92.75</c:v>
                </c:pt>
                <c:pt idx="88">
                  <c:v>39.5</c:v>
                </c:pt>
                <c:pt idx="89">
                  <c:v>44</c:v>
                </c:pt>
                <c:pt idx="90">
                  <c:v>0</c:v>
                </c:pt>
                <c:pt idx="91">
                  <c:v>32.5</c:v>
                </c:pt>
                <c:pt idx="92">
                  <c:v>93.75</c:v>
                </c:pt>
                <c:pt idx="93">
                  <c:v>39.5</c:v>
                </c:pt>
                <c:pt idx="94">
                  <c:v>61</c:v>
                </c:pt>
                <c:pt idx="95">
                  <c:v>72.5</c:v>
                </c:pt>
                <c:pt idx="96">
                  <c:v>58.5</c:v>
                </c:pt>
                <c:pt idx="97">
                  <c:v>20</c:v>
                </c:pt>
                <c:pt idx="98">
                  <c:v>83</c:v>
                </c:pt>
                <c:pt idx="99">
                  <c:v>12.5</c:v>
                </c:pt>
                <c:pt idx="100">
                  <c:v>27.5</c:v>
                </c:pt>
                <c:pt idx="101">
                  <c:v>71</c:v>
                </c:pt>
                <c:pt idx="102">
                  <c:v>0</c:v>
                </c:pt>
                <c:pt idx="103">
                  <c:v>0</c:v>
                </c:pt>
                <c:pt idx="104">
                  <c:v>40.5</c:v>
                </c:pt>
                <c:pt idx="105">
                  <c:v>0</c:v>
                </c:pt>
                <c:pt idx="106">
                  <c:v>26.5</c:v>
                </c:pt>
                <c:pt idx="107">
                  <c:v>36</c:v>
                </c:pt>
                <c:pt idx="108">
                  <c:v>23.75</c:v>
                </c:pt>
                <c:pt idx="109">
                  <c:v>24.5</c:v>
                </c:pt>
                <c:pt idx="110">
                  <c:v>30</c:v>
                </c:pt>
                <c:pt idx="111">
                  <c:v>33.25</c:v>
                </c:pt>
                <c:pt idx="112">
                  <c:v>61</c:v>
                </c:pt>
                <c:pt idx="113">
                  <c:v>0</c:v>
                </c:pt>
                <c:pt idx="114">
                  <c:v>60.5</c:v>
                </c:pt>
                <c:pt idx="115">
                  <c:v>16.5</c:v>
                </c:pt>
                <c:pt idx="116">
                  <c:v>59</c:v>
                </c:pt>
                <c:pt idx="117">
                  <c:v>43.75</c:v>
                </c:pt>
                <c:pt idx="118">
                  <c:v>45.5</c:v>
                </c:pt>
                <c:pt idx="119">
                  <c:v>20</c:v>
                </c:pt>
                <c:pt idx="120">
                  <c:v>49.25</c:v>
                </c:pt>
                <c:pt idx="121">
                  <c:v>43.75</c:v>
                </c:pt>
                <c:pt idx="122">
                  <c:v>47.5</c:v>
                </c:pt>
                <c:pt idx="123">
                  <c:v>45</c:v>
                </c:pt>
                <c:pt idx="124">
                  <c:v>4</c:v>
                </c:pt>
                <c:pt idx="125">
                  <c:v>22</c:v>
                </c:pt>
                <c:pt idx="126">
                  <c:v>40.5</c:v>
                </c:pt>
                <c:pt idx="127">
                  <c:v>38.5</c:v>
                </c:pt>
                <c:pt idx="128">
                  <c:v>38</c:v>
                </c:pt>
                <c:pt idx="129">
                  <c:v>0</c:v>
                </c:pt>
                <c:pt idx="130">
                  <c:v>28.25</c:v>
                </c:pt>
                <c:pt idx="131">
                  <c:v>32.5</c:v>
                </c:pt>
                <c:pt idx="132">
                  <c:v>2</c:v>
                </c:pt>
                <c:pt idx="133">
                  <c:v>33</c:v>
                </c:pt>
                <c:pt idx="134">
                  <c:v>0</c:v>
                </c:pt>
                <c:pt idx="135">
                  <c:v>0</c:v>
                </c:pt>
                <c:pt idx="136">
                  <c:v>22</c:v>
                </c:pt>
                <c:pt idx="137">
                  <c:v>28.75</c:v>
                </c:pt>
                <c:pt idx="138">
                  <c:v>5</c:v>
                </c:pt>
                <c:pt idx="139">
                  <c:v>27</c:v>
                </c:pt>
                <c:pt idx="140">
                  <c:v>24</c:v>
                </c:pt>
                <c:pt idx="141">
                  <c:v>0</c:v>
                </c:pt>
                <c:pt idx="142">
                  <c:v>16.5</c:v>
                </c:pt>
                <c:pt idx="143">
                  <c:v>25.5</c:v>
                </c:pt>
                <c:pt idx="144">
                  <c:v>3.75</c:v>
                </c:pt>
                <c:pt idx="145">
                  <c:v>0</c:v>
                </c:pt>
                <c:pt idx="146">
                  <c:v>0</c:v>
                </c:pt>
                <c:pt idx="147">
                  <c:v>21</c:v>
                </c:pt>
                <c:pt idx="148">
                  <c:v>21.25</c:v>
                </c:pt>
                <c:pt idx="149">
                  <c:v>18.25</c:v>
                </c:pt>
                <c:pt idx="150">
                  <c:v>19.5</c:v>
                </c:pt>
                <c:pt idx="151">
                  <c:v>9.25</c:v>
                </c:pt>
                <c:pt idx="152">
                  <c:v>0</c:v>
                </c:pt>
                <c:pt idx="153">
                  <c:v>6.25</c:v>
                </c:pt>
                <c:pt idx="154">
                  <c:v>16.75</c:v>
                </c:pt>
                <c:pt idx="155">
                  <c:v>16.25</c:v>
                </c:pt>
                <c:pt idx="156">
                  <c:v>16</c:v>
                </c:pt>
                <c:pt idx="157">
                  <c:v>16</c:v>
                </c:pt>
                <c:pt idx="158">
                  <c:v>10</c:v>
                </c:pt>
                <c:pt idx="159">
                  <c:v>10</c:v>
                </c:pt>
                <c:pt idx="160">
                  <c:v>0</c:v>
                </c:pt>
                <c:pt idx="161">
                  <c:v>0</c:v>
                </c:pt>
                <c:pt idx="162">
                  <c:v>12.75</c:v>
                </c:pt>
                <c:pt idx="163">
                  <c:v>0</c:v>
                </c:pt>
                <c:pt idx="164">
                  <c:v>10.5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4.5</c:v>
                </c:pt>
                <c:pt idx="169">
                  <c:v>9.5</c:v>
                </c:pt>
                <c:pt idx="170">
                  <c:v>0</c:v>
                </c:pt>
                <c:pt idx="171">
                  <c:v>9.5</c:v>
                </c:pt>
                <c:pt idx="172">
                  <c:v>9.5</c:v>
                </c:pt>
                <c:pt idx="173">
                  <c:v>9.25</c:v>
                </c:pt>
                <c:pt idx="174">
                  <c:v>8.5</c:v>
                </c:pt>
                <c:pt idx="175">
                  <c:v>0</c:v>
                </c:pt>
                <c:pt idx="176">
                  <c:v>8</c:v>
                </c:pt>
                <c:pt idx="177">
                  <c:v>7.75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2.5</c:v>
                </c:pt>
                <c:pt idx="182">
                  <c:v>0</c:v>
                </c:pt>
                <c:pt idx="183">
                  <c:v>4.75</c:v>
                </c:pt>
                <c:pt idx="184">
                  <c:v>0</c:v>
                </c:pt>
                <c:pt idx="185">
                  <c:v>4</c:v>
                </c:pt>
                <c:pt idx="186">
                  <c:v>3</c:v>
                </c:pt>
                <c:pt idx="187">
                  <c:v>3.5</c:v>
                </c:pt>
                <c:pt idx="188">
                  <c:v>0</c:v>
                </c:pt>
                <c:pt idx="189">
                  <c:v>0</c:v>
                </c:pt>
                <c:pt idx="190">
                  <c:v>2.5</c:v>
                </c:pt>
                <c:pt idx="191">
                  <c:v>0.75</c:v>
                </c:pt>
                <c:pt idx="192">
                  <c:v>0</c:v>
                </c:pt>
                <c:pt idx="193">
                  <c:v>2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0.25</c:v>
                </c:pt>
                <c:pt idx="198">
                  <c:v>0.25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96C-4ED7-ADC7-58678E34E757}"/>
            </c:ext>
          </c:extLst>
        </c:ser>
        <c:ser>
          <c:idx val="2"/>
          <c:order val="2"/>
          <c:tx>
            <c:strRef>
              <c:f>'2017 Earned Comp OT'!$I$3</c:f>
              <c:strCache>
                <c:ptCount val="1"/>
                <c:pt idx="0">
                  <c:v>CMP EARN/REG DAY OFF-HOL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val>
            <c:numRef>
              <c:f>'2017 Earned Comp OT'!$I$4:$I$241</c:f>
              <c:numCache>
                <c:formatCode>General</c:formatCode>
                <c:ptCount val="238"/>
                <c:pt idx="0">
                  <c:v>10.68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18.68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10.68</c:v>
                </c:pt>
                <c:pt idx="9">
                  <c:v>5.34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32.04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10.68</c:v>
                </c:pt>
                <c:pt idx="37">
                  <c:v>10.68</c:v>
                </c:pt>
                <c:pt idx="38">
                  <c:v>0</c:v>
                </c:pt>
                <c:pt idx="39">
                  <c:v>10.68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32.04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10.68</c:v>
                </c:pt>
                <c:pt idx="58">
                  <c:v>10.68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32.04</c:v>
                </c:pt>
                <c:pt idx="66">
                  <c:v>0</c:v>
                </c:pt>
                <c:pt idx="67">
                  <c:v>0</c:v>
                </c:pt>
                <c:pt idx="68">
                  <c:v>10.68</c:v>
                </c:pt>
                <c:pt idx="69">
                  <c:v>10.68</c:v>
                </c:pt>
                <c:pt idx="70">
                  <c:v>0</c:v>
                </c:pt>
                <c:pt idx="71">
                  <c:v>0</c:v>
                </c:pt>
                <c:pt idx="72">
                  <c:v>10.68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10.68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10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32.04</c:v>
                </c:pt>
                <c:pt idx="111">
                  <c:v>14.68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5.34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4.67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96C-4ED7-ADC7-58678E34E757}"/>
            </c:ext>
          </c:extLst>
        </c:ser>
        <c:ser>
          <c:idx val="3"/>
          <c:order val="3"/>
          <c:tx>
            <c:strRef>
              <c:f>'2017 Earned Comp OT'!$J$3</c:f>
              <c:strCache>
                <c:ptCount val="1"/>
                <c:pt idx="0">
                  <c:v>OVERTIME                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val>
            <c:numRef>
              <c:f>'2017 Earned Comp OT'!$J$4:$J$241</c:f>
              <c:numCache>
                <c:formatCode>General</c:formatCode>
                <c:ptCount val="238"/>
                <c:pt idx="0">
                  <c:v>464.75</c:v>
                </c:pt>
                <c:pt idx="1">
                  <c:v>449</c:v>
                </c:pt>
                <c:pt idx="2">
                  <c:v>444</c:v>
                </c:pt>
                <c:pt idx="3">
                  <c:v>359</c:v>
                </c:pt>
                <c:pt idx="4">
                  <c:v>411</c:v>
                </c:pt>
                <c:pt idx="5">
                  <c:v>411</c:v>
                </c:pt>
                <c:pt idx="6">
                  <c:v>339.55</c:v>
                </c:pt>
                <c:pt idx="7">
                  <c:v>372</c:v>
                </c:pt>
                <c:pt idx="8">
                  <c:v>244</c:v>
                </c:pt>
                <c:pt idx="9">
                  <c:v>118</c:v>
                </c:pt>
                <c:pt idx="10">
                  <c:v>0</c:v>
                </c:pt>
                <c:pt idx="11">
                  <c:v>317.25</c:v>
                </c:pt>
                <c:pt idx="12">
                  <c:v>309.25</c:v>
                </c:pt>
                <c:pt idx="13">
                  <c:v>281.75</c:v>
                </c:pt>
                <c:pt idx="14">
                  <c:v>237</c:v>
                </c:pt>
                <c:pt idx="15">
                  <c:v>216.5</c:v>
                </c:pt>
                <c:pt idx="16">
                  <c:v>286.5</c:v>
                </c:pt>
                <c:pt idx="17">
                  <c:v>252</c:v>
                </c:pt>
                <c:pt idx="18">
                  <c:v>163</c:v>
                </c:pt>
                <c:pt idx="19">
                  <c:v>290.5</c:v>
                </c:pt>
                <c:pt idx="20">
                  <c:v>190.25</c:v>
                </c:pt>
                <c:pt idx="21">
                  <c:v>207.5</c:v>
                </c:pt>
                <c:pt idx="22">
                  <c:v>216.5</c:v>
                </c:pt>
                <c:pt idx="23">
                  <c:v>260</c:v>
                </c:pt>
                <c:pt idx="24">
                  <c:v>234.25</c:v>
                </c:pt>
                <c:pt idx="25">
                  <c:v>154.5</c:v>
                </c:pt>
                <c:pt idx="26">
                  <c:v>164.5</c:v>
                </c:pt>
                <c:pt idx="27">
                  <c:v>176.5</c:v>
                </c:pt>
                <c:pt idx="28">
                  <c:v>253.75</c:v>
                </c:pt>
                <c:pt idx="29">
                  <c:v>226.5</c:v>
                </c:pt>
                <c:pt idx="30">
                  <c:v>186.75</c:v>
                </c:pt>
                <c:pt idx="31">
                  <c:v>186.5</c:v>
                </c:pt>
                <c:pt idx="32">
                  <c:v>93.5</c:v>
                </c:pt>
                <c:pt idx="33">
                  <c:v>172.5</c:v>
                </c:pt>
                <c:pt idx="34">
                  <c:v>111.5</c:v>
                </c:pt>
                <c:pt idx="35">
                  <c:v>194.5</c:v>
                </c:pt>
                <c:pt idx="36">
                  <c:v>166</c:v>
                </c:pt>
                <c:pt idx="37">
                  <c:v>99</c:v>
                </c:pt>
                <c:pt idx="38">
                  <c:v>214.5</c:v>
                </c:pt>
                <c:pt idx="39">
                  <c:v>185</c:v>
                </c:pt>
                <c:pt idx="40">
                  <c:v>198</c:v>
                </c:pt>
                <c:pt idx="41">
                  <c:v>141</c:v>
                </c:pt>
                <c:pt idx="42">
                  <c:v>180</c:v>
                </c:pt>
                <c:pt idx="43">
                  <c:v>51.75</c:v>
                </c:pt>
                <c:pt idx="44">
                  <c:v>14</c:v>
                </c:pt>
                <c:pt idx="45">
                  <c:v>40.25</c:v>
                </c:pt>
                <c:pt idx="46">
                  <c:v>172.5</c:v>
                </c:pt>
                <c:pt idx="47">
                  <c:v>166.5</c:v>
                </c:pt>
                <c:pt idx="48">
                  <c:v>143.5</c:v>
                </c:pt>
                <c:pt idx="49">
                  <c:v>93</c:v>
                </c:pt>
                <c:pt idx="50">
                  <c:v>121.5</c:v>
                </c:pt>
                <c:pt idx="51">
                  <c:v>79.25</c:v>
                </c:pt>
                <c:pt idx="52">
                  <c:v>36.5</c:v>
                </c:pt>
                <c:pt idx="53">
                  <c:v>82.25</c:v>
                </c:pt>
                <c:pt idx="54">
                  <c:v>131</c:v>
                </c:pt>
                <c:pt idx="55">
                  <c:v>135.75</c:v>
                </c:pt>
                <c:pt idx="56">
                  <c:v>122</c:v>
                </c:pt>
                <c:pt idx="57">
                  <c:v>138.25</c:v>
                </c:pt>
                <c:pt idx="58">
                  <c:v>132</c:v>
                </c:pt>
                <c:pt idx="59">
                  <c:v>30.5</c:v>
                </c:pt>
                <c:pt idx="60">
                  <c:v>125.25</c:v>
                </c:pt>
                <c:pt idx="61">
                  <c:v>39</c:v>
                </c:pt>
                <c:pt idx="62">
                  <c:v>102</c:v>
                </c:pt>
                <c:pt idx="63">
                  <c:v>141.5</c:v>
                </c:pt>
                <c:pt idx="64">
                  <c:v>59.5</c:v>
                </c:pt>
                <c:pt idx="65">
                  <c:v>4</c:v>
                </c:pt>
                <c:pt idx="66">
                  <c:v>105</c:v>
                </c:pt>
                <c:pt idx="67">
                  <c:v>75.75</c:v>
                </c:pt>
                <c:pt idx="68">
                  <c:v>58</c:v>
                </c:pt>
                <c:pt idx="69">
                  <c:v>100.5</c:v>
                </c:pt>
                <c:pt idx="70">
                  <c:v>131</c:v>
                </c:pt>
                <c:pt idx="71">
                  <c:v>17</c:v>
                </c:pt>
                <c:pt idx="72">
                  <c:v>4</c:v>
                </c:pt>
                <c:pt idx="73">
                  <c:v>67</c:v>
                </c:pt>
                <c:pt idx="74">
                  <c:v>112.25</c:v>
                </c:pt>
                <c:pt idx="75">
                  <c:v>123.5</c:v>
                </c:pt>
                <c:pt idx="76">
                  <c:v>98</c:v>
                </c:pt>
                <c:pt idx="77">
                  <c:v>18.5</c:v>
                </c:pt>
                <c:pt idx="78">
                  <c:v>39</c:v>
                </c:pt>
                <c:pt idx="79">
                  <c:v>83.5</c:v>
                </c:pt>
                <c:pt idx="80">
                  <c:v>102.25</c:v>
                </c:pt>
                <c:pt idx="81">
                  <c:v>109.75</c:v>
                </c:pt>
                <c:pt idx="82">
                  <c:v>106</c:v>
                </c:pt>
                <c:pt idx="83">
                  <c:v>26.25</c:v>
                </c:pt>
                <c:pt idx="84">
                  <c:v>21</c:v>
                </c:pt>
                <c:pt idx="85">
                  <c:v>104</c:v>
                </c:pt>
                <c:pt idx="86">
                  <c:v>100</c:v>
                </c:pt>
                <c:pt idx="87">
                  <c:v>10</c:v>
                </c:pt>
                <c:pt idx="88">
                  <c:v>63</c:v>
                </c:pt>
                <c:pt idx="89">
                  <c:v>57.75</c:v>
                </c:pt>
                <c:pt idx="90">
                  <c:v>90.75</c:v>
                </c:pt>
                <c:pt idx="91">
                  <c:v>64</c:v>
                </c:pt>
                <c:pt idx="92">
                  <c:v>0</c:v>
                </c:pt>
                <c:pt idx="93">
                  <c:v>53</c:v>
                </c:pt>
                <c:pt idx="94">
                  <c:v>20</c:v>
                </c:pt>
                <c:pt idx="95">
                  <c:v>18</c:v>
                </c:pt>
                <c:pt idx="96">
                  <c:v>31</c:v>
                </c:pt>
                <c:pt idx="97">
                  <c:v>65.75</c:v>
                </c:pt>
                <c:pt idx="98">
                  <c:v>0</c:v>
                </c:pt>
                <c:pt idx="99">
                  <c:v>70.25</c:v>
                </c:pt>
                <c:pt idx="100">
                  <c:v>53.75</c:v>
                </c:pt>
                <c:pt idx="101">
                  <c:v>10</c:v>
                </c:pt>
                <c:pt idx="102">
                  <c:v>79.5</c:v>
                </c:pt>
                <c:pt idx="103">
                  <c:v>79.25</c:v>
                </c:pt>
                <c:pt idx="104">
                  <c:v>35</c:v>
                </c:pt>
                <c:pt idx="105">
                  <c:v>74</c:v>
                </c:pt>
                <c:pt idx="106">
                  <c:v>44.5</c:v>
                </c:pt>
                <c:pt idx="107">
                  <c:v>34.5</c:v>
                </c:pt>
                <c:pt idx="108">
                  <c:v>46.25</c:v>
                </c:pt>
                <c:pt idx="109">
                  <c:v>43.5</c:v>
                </c:pt>
                <c:pt idx="110">
                  <c:v>0.5</c:v>
                </c:pt>
                <c:pt idx="111">
                  <c:v>14</c:v>
                </c:pt>
                <c:pt idx="112">
                  <c:v>0</c:v>
                </c:pt>
                <c:pt idx="113">
                  <c:v>61</c:v>
                </c:pt>
                <c:pt idx="114">
                  <c:v>0</c:v>
                </c:pt>
                <c:pt idx="115">
                  <c:v>43</c:v>
                </c:pt>
                <c:pt idx="116">
                  <c:v>0</c:v>
                </c:pt>
                <c:pt idx="117">
                  <c:v>12.5</c:v>
                </c:pt>
                <c:pt idx="118">
                  <c:v>0</c:v>
                </c:pt>
                <c:pt idx="119">
                  <c:v>32.25</c:v>
                </c:pt>
                <c:pt idx="120">
                  <c:v>2</c:v>
                </c:pt>
                <c:pt idx="121">
                  <c:v>5</c:v>
                </c:pt>
                <c:pt idx="122">
                  <c:v>1</c:v>
                </c:pt>
                <c:pt idx="123">
                  <c:v>0</c:v>
                </c:pt>
                <c:pt idx="124">
                  <c:v>40.5</c:v>
                </c:pt>
                <c:pt idx="125">
                  <c:v>21.5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36.75</c:v>
                </c:pt>
                <c:pt idx="130">
                  <c:v>8</c:v>
                </c:pt>
                <c:pt idx="131">
                  <c:v>1</c:v>
                </c:pt>
                <c:pt idx="132">
                  <c:v>31.25</c:v>
                </c:pt>
                <c:pt idx="133">
                  <c:v>0</c:v>
                </c:pt>
                <c:pt idx="134">
                  <c:v>32.75</c:v>
                </c:pt>
                <c:pt idx="135">
                  <c:v>31.5</c:v>
                </c:pt>
                <c:pt idx="136">
                  <c:v>4</c:v>
                </c:pt>
                <c:pt idx="137">
                  <c:v>0</c:v>
                </c:pt>
                <c:pt idx="138">
                  <c:v>23</c:v>
                </c:pt>
                <c:pt idx="139">
                  <c:v>0.5</c:v>
                </c:pt>
                <c:pt idx="140">
                  <c:v>3.25</c:v>
                </c:pt>
                <c:pt idx="141">
                  <c:v>27</c:v>
                </c:pt>
                <c:pt idx="142">
                  <c:v>9.5</c:v>
                </c:pt>
                <c:pt idx="143">
                  <c:v>0</c:v>
                </c:pt>
                <c:pt idx="144">
                  <c:v>19.75</c:v>
                </c:pt>
                <c:pt idx="145">
                  <c:v>23.5</c:v>
                </c:pt>
                <c:pt idx="146">
                  <c:v>22</c:v>
                </c:pt>
                <c:pt idx="147">
                  <c:v>1</c:v>
                </c:pt>
                <c:pt idx="148">
                  <c:v>0</c:v>
                </c:pt>
                <c:pt idx="149">
                  <c:v>2</c:v>
                </c:pt>
                <c:pt idx="150">
                  <c:v>0</c:v>
                </c:pt>
                <c:pt idx="151">
                  <c:v>9</c:v>
                </c:pt>
                <c:pt idx="152">
                  <c:v>17.5</c:v>
                </c:pt>
                <c:pt idx="153">
                  <c:v>10.5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6</c:v>
                </c:pt>
                <c:pt idx="159">
                  <c:v>4</c:v>
                </c:pt>
                <c:pt idx="160">
                  <c:v>13.25</c:v>
                </c:pt>
                <c:pt idx="161">
                  <c:v>13</c:v>
                </c:pt>
                <c:pt idx="162">
                  <c:v>0</c:v>
                </c:pt>
                <c:pt idx="163">
                  <c:v>12.5</c:v>
                </c:pt>
                <c:pt idx="164">
                  <c:v>1.75</c:v>
                </c:pt>
                <c:pt idx="165">
                  <c:v>11.5</c:v>
                </c:pt>
                <c:pt idx="166">
                  <c:v>10.75</c:v>
                </c:pt>
                <c:pt idx="167">
                  <c:v>10.75</c:v>
                </c:pt>
                <c:pt idx="168">
                  <c:v>5.5</c:v>
                </c:pt>
                <c:pt idx="169">
                  <c:v>0.25</c:v>
                </c:pt>
                <c:pt idx="170">
                  <c:v>9.5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8</c:v>
                </c:pt>
                <c:pt idx="176">
                  <c:v>0</c:v>
                </c:pt>
                <c:pt idx="177">
                  <c:v>0</c:v>
                </c:pt>
                <c:pt idx="178">
                  <c:v>7.75</c:v>
                </c:pt>
                <c:pt idx="179">
                  <c:v>7</c:v>
                </c:pt>
                <c:pt idx="180">
                  <c:v>6.25</c:v>
                </c:pt>
                <c:pt idx="181">
                  <c:v>2.5</c:v>
                </c:pt>
                <c:pt idx="182">
                  <c:v>5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1</c:v>
                </c:pt>
                <c:pt idx="187">
                  <c:v>0</c:v>
                </c:pt>
                <c:pt idx="188">
                  <c:v>3</c:v>
                </c:pt>
                <c:pt idx="189">
                  <c:v>3</c:v>
                </c:pt>
                <c:pt idx="190">
                  <c:v>0</c:v>
                </c:pt>
                <c:pt idx="191">
                  <c:v>1.5</c:v>
                </c:pt>
                <c:pt idx="192">
                  <c:v>2</c:v>
                </c:pt>
                <c:pt idx="193">
                  <c:v>0</c:v>
                </c:pt>
                <c:pt idx="194">
                  <c:v>1.25</c:v>
                </c:pt>
                <c:pt idx="195">
                  <c:v>0.5</c:v>
                </c:pt>
                <c:pt idx="196">
                  <c:v>0.25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96C-4ED7-ADC7-58678E34E7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66802088"/>
        <c:axId val="466804384"/>
      </c:barChart>
      <c:catAx>
        <c:axId val="46680208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Employees, 237 total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6804384"/>
        <c:crosses val="autoZero"/>
        <c:auto val="1"/>
        <c:lblAlgn val="ctr"/>
        <c:lblOffset val="100"/>
        <c:noMultiLvlLbl val="0"/>
      </c:catAx>
      <c:valAx>
        <c:axId val="466804384"/>
        <c:scaling>
          <c:orientation val="minMax"/>
          <c:max val="500"/>
          <c:min val="0"/>
        </c:scaling>
        <c:delete val="0"/>
        <c:axPos val="l"/>
        <c:majorGridlines>
          <c:spPr>
            <a:ln w="9525" cap="flat" cmpd="sng" algn="ctr">
              <a:solidFill>
                <a:schemeClr val="accent1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 Hours</a:t>
                </a:r>
                <a:r>
                  <a:rPr lang="en-US" baseline="0"/>
                  <a:t> Earned 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6802088"/>
        <c:crosses val="autoZero"/>
        <c:crossBetween val="between"/>
        <c:majorUnit val="40"/>
      </c:valAx>
      <c:spPr>
        <a:noFill/>
        <a:ln>
          <a:noFill/>
        </a:ln>
        <a:effectLst/>
      </c:spPr>
    </c:plotArea>
    <c:legend>
      <c:legendPos val="tr"/>
      <c:layout>
        <c:manualLayout>
          <c:xMode val="edge"/>
          <c:yMode val="edge"/>
          <c:x val="0.39700967188340552"/>
          <c:y val="0.37304960329488851"/>
          <c:w val="0.3138994689992039"/>
          <c:h val="0.22674513271695945"/>
        </c:manualLayout>
      </c:layout>
      <c:overlay val="1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&gt;160 Hours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8708509168784248E-2"/>
          <c:y val="0.1422213244880349"/>
          <c:w val="0.91020705584733408"/>
          <c:h val="0.7688250934015933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Sheet2!$A$2:$A$9</c:f>
              <c:strCache>
                <c:ptCount val="8"/>
                <c:pt idx="0">
                  <c:v>Utility/Boyd</c:v>
                </c:pt>
                <c:pt idx="1">
                  <c:v>WRF</c:v>
                </c:pt>
                <c:pt idx="2">
                  <c:v>WFF</c:v>
                </c:pt>
                <c:pt idx="3">
                  <c:v>Facilities</c:v>
                </c:pt>
                <c:pt idx="4">
                  <c:v>CDD</c:v>
                </c:pt>
                <c:pt idx="5">
                  <c:v>ICE</c:v>
                </c:pt>
                <c:pt idx="6">
                  <c:v>Electricians</c:v>
                </c:pt>
                <c:pt idx="7">
                  <c:v>Streets</c:v>
                </c:pt>
              </c:strCache>
            </c:strRef>
          </c:cat>
          <c:val>
            <c:numRef>
              <c:f>Sheet2!$B$2:$B$9</c:f>
              <c:numCache>
                <c:formatCode>General</c:formatCode>
                <c:ptCount val="8"/>
                <c:pt idx="0">
                  <c:v>14</c:v>
                </c:pt>
                <c:pt idx="1">
                  <c:v>6</c:v>
                </c:pt>
                <c:pt idx="2">
                  <c:v>1</c:v>
                </c:pt>
                <c:pt idx="3">
                  <c:v>3</c:v>
                </c:pt>
                <c:pt idx="4">
                  <c:v>4</c:v>
                </c:pt>
                <c:pt idx="5">
                  <c:v>2</c:v>
                </c:pt>
                <c:pt idx="6">
                  <c:v>2</c:v>
                </c:pt>
                <c:pt idx="7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74-4E58-BDBC-8F2E08B99D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24148760"/>
        <c:axId val="548833624"/>
      </c:barChart>
      <c:catAx>
        <c:axId val="324148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8833624"/>
        <c:crosses val="autoZero"/>
        <c:auto val="1"/>
        <c:lblAlgn val="ctr"/>
        <c:lblOffset val="100"/>
        <c:noMultiLvlLbl val="0"/>
      </c:catAx>
      <c:valAx>
        <c:axId val="548833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4148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rgbClr val="4472C4"/>
      </a:solidFill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160 to 80 Hours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Sheet2!$A$12:$A$17</c:f>
              <c:strCache>
                <c:ptCount val="6"/>
                <c:pt idx="0">
                  <c:v>Utility/Boyd</c:v>
                </c:pt>
                <c:pt idx="1">
                  <c:v>WRF</c:v>
                </c:pt>
                <c:pt idx="2">
                  <c:v>WFF</c:v>
                </c:pt>
                <c:pt idx="3">
                  <c:v>Finance</c:v>
                </c:pt>
                <c:pt idx="4">
                  <c:v>CDD</c:v>
                </c:pt>
                <c:pt idx="5">
                  <c:v>Streets</c:v>
                </c:pt>
              </c:strCache>
            </c:strRef>
          </c:cat>
          <c:val>
            <c:numRef>
              <c:f>Sheet2!$B$12:$B$17</c:f>
              <c:numCache>
                <c:formatCode>General</c:formatCode>
                <c:ptCount val="6"/>
                <c:pt idx="0">
                  <c:v>12</c:v>
                </c:pt>
                <c:pt idx="1">
                  <c:v>5</c:v>
                </c:pt>
                <c:pt idx="2">
                  <c:v>2</c:v>
                </c:pt>
                <c:pt idx="3">
                  <c:v>3</c:v>
                </c:pt>
                <c:pt idx="4">
                  <c:v>10</c:v>
                </c:pt>
                <c:pt idx="5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38-4C90-9C01-766305DAA9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49236768"/>
        <c:axId val="449237096"/>
      </c:barChart>
      <c:catAx>
        <c:axId val="449236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9237096"/>
        <c:crosses val="autoZero"/>
        <c:auto val="1"/>
        <c:lblAlgn val="ctr"/>
        <c:lblOffset val="100"/>
        <c:noMultiLvlLbl val="0"/>
      </c:catAx>
      <c:valAx>
        <c:axId val="449237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92367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80 to 1 Hours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Sheet2!$A$21:$A$28</c:f>
              <c:strCache>
                <c:ptCount val="8"/>
                <c:pt idx="0">
                  <c:v>Utilities</c:v>
                </c:pt>
                <c:pt idx="1">
                  <c:v>Finance</c:v>
                </c:pt>
                <c:pt idx="2">
                  <c:v>Streets</c:v>
                </c:pt>
                <c:pt idx="3">
                  <c:v>CDD</c:v>
                </c:pt>
                <c:pt idx="4">
                  <c:v>Econ Dev</c:v>
                </c:pt>
                <c:pt idx="5">
                  <c:v>Fire</c:v>
                </c:pt>
                <c:pt idx="6">
                  <c:v>CMO</c:v>
                </c:pt>
                <c:pt idx="7">
                  <c:v>IT</c:v>
                </c:pt>
              </c:strCache>
            </c:strRef>
          </c:cat>
          <c:val>
            <c:numRef>
              <c:f>Sheet2!$B$21:$B$28</c:f>
              <c:numCache>
                <c:formatCode>General</c:formatCode>
                <c:ptCount val="8"/>
                <c:pt idx="0">
                  <c:v>22</c:v>
                </c:pt>
                <c:pt idx="1">
                  <c:v>13</c:v>
                </c:pt>
                <c:pt idx="2">
                  <c:v>20</c:v>
                </c:pt>
                <c:pt idx="3">
                  <c:v>29</c:v>
                </c:pt>
                <c:pt idx="4">
                  <c:v>1</c:v>
                </c:pt>
                <c:pt idx="5">
                  <c:v>1</c:v>
                </c:pt>
                <c:pt idx="6">
                  <c:v>3</c:v>
                </c:pt>
                <c:pt idx="7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37-42A0-9B8F-8F272FA80D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49262656"/>
        <c:axId val="449260032"/>
      </c:barChart>
      <c:catAx>
        <c:axId val="449262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9260032"/>
        <c:crosses val="autoZero"/>
        <c:auto val="1"/>
        <c:lblAlgn val="ctr"/>
        <c:lblOffset val="100"/>
        <c:noMultiLvlLbl val="0"/>
      </c:catAx>
      <c:valAx>
        <c:axId val="449260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9262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&lt; 1 Hour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Sheet2!$A$31:$A$37</c:f>
              <c:strCache>
                <c:ptCount val="7"/>
                <c:pt idx="0">
                  <c:v>CDD</c:v>
                </c:pt>
                <c:pt idx="1">
                  <c:v>Econ Dev</c:v>
                </c:pt>
                <c:pt idx="2">
                  <c:v>Finance</c:v>
                </c:pt>
                <c:pt idx="3">
                  <c:v>IT</c:v>
                </c:pt>
                <c:pt idx="4">
                  <c:v>Streets</c:v>
                </c:pt>
                <c:pt idx="5">
                  <c:v>Utilities</c:v>
                </c:pt>
                <c:pt idx="6">
                  <c:v>Unknown</c:v>
                </c:pt>
              </c:strCache>
            </c:strRef>
          </c:cat>
          <c:val>
            <c:numRef>
              <c:f>Sheet2!$B$31:$B$37</c:f>
              <c:numCache>
                <c:formatCode>General</c:formatCode>
                <c:ptCount val="7"/>
                <c:pt idx="0">
                  <c:v>17</c:v>
                </c:pt>
                <c:pt idx="1">
                  <c:v>1</c:v>
                </c:pt>
                <c:pt idx="2">
                  <c:v>2</c:v>
                </c:pt>
                <c:pt idx="3">
                  <c:v>12</c:v>
                </c:pt>
                <c:pt idx="4">
                  <c:v>1</c:v>
                </c:pt>
                <c:pt idx="5">
                  <c:v>9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6C-4AB0-91D4-DE400A8514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97283784"/>
        <c:axId val="497284440"/>
      </c:barChart>
      <c:catAx>
        <c:axId val="497283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7284440"/>
        <c:crosses val="autoZero"/>
        <c:auto val="1"/>
        <c:lblAlgn val="ctr"/>
        <c:lblOffset val="100"/>
        <c:noMultiLvlLbl val="0"/>
      </c:catAx>
      <c:valAx>
        <c:axId val="497284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7283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Total</a:t>
            </a:r>
            <a:r>
              <a:rPr lang="en-US" baseline="0"/>
              <a:t> Hours of Leave, 2017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'All Leave'!$F$3</c:f>
              <c:strCache>
                <c:ptCount val="1"/>
                <c:pt idx="0">
                  <c:v>COMP TIME USED/HOLIDAYS 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'All Leave'!$F$4:$F$241</c:f>
              <c:numCache>
                <c:formatCode>General</c:formatCode>
                <c:ptCount val="23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8</c:v>
                </c:pt>
                <c:pt idx="5">
                  <c:v>0</c:v>
                </c:pt>
                <c:pt idx="6">
                  <c:v>0</c:v>
                </c:pt>
                <c:pt idx="7">
                  <c:v>18</c:v>
                </c:pt>
                <c:pt idx="8">
                  <c:v>0</c:v>
                </c:pt>
                <c:pt idx="9">
                  <c:v>48</c:v>
                </c:pt>
                <c:pt idx="10">
                  <c:v>32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14.06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4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48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15</c:v>
                </c:pt>
                <c:pt idx="33">
                  <c:v>0</c:v>
                </c:pt>
                <c:pt idx="34">
                  <c:v>0</c:v>
                </c:pt>
                <c:pt idx="35">
                  <c:v>56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48.11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8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26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7.02</c:v>
                </c:pt>
                <c:pt idx="66">
                  <c:v>0</c:v>
                </c:pt>
                <c:pt idx="67">
                  <c:v>0</c:v>
                </c:pt>
                <c:pt idx="68">
                  <c:v>8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6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8.01</c:v>
                </c:pt>
                <c:pt idx="104">
                  <c:v>0</c:v>
                </c:pt>
                <c:pt idx="105">
                  <c:v>4</c:v>
                </c:pt>
                <c:pt idx="106">
                  <c:v>11.5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14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3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3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0.02</c:v>
                </c:pt>
                <c:pt idx="180">
                  <c:v>6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8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49-4827-9433-9EB96EB2D357}"/>
            </c:ext>
          </c:extLst>
        </c:ser>
        <c:ser>
          <c:idx val="1"/>
          <c:order val="1"/>
          <c:tx>
            <c:strRef>
              <c:f>'All Leave'!$G$3</c:f>
              <c:strCache>
                <c:ptCount val="1"/>
                <c:pt idx="0">
                  <c:v>COMP TIME USED           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val>
            <c:numRef>
              <c:f>'All Leave'!$G$4:$G$241</c:f>
              <c:numCache>
                <c:formatCode>General</c:formatCode>
                <c:ptCount val="238"/>
                <c:pt idx="0">
                  <c:v>0</c:v>
                </c:pt>
                <c:pt idx="1">
                  <c:v>40.5</c:v>
                </c:pt>
                <c:pt idx="2">
                  <c:v>47.5</c:v>
                </c:pt>
                <c:pt idx="3">
                  <c:v>9.75</c:v>
                </c:pt>
                <c:pt idx="4">
                  <c:v>304.5</c:v>
                </c:pt>
                <c:pt idx="5">
                  <c:v>128</c:v>
                </c:pt>
                <c:pt idx="6">
                  <c:v>42.75</c:v>
                </c:pt>
                <c:pt idx="7">
                  <c:v>191.5</c:v>
                </c:pt>
                <c:pt idx="8">
                  <c:v>12.5</c:v>
                </c:pt>
                <c:pt idx="9">
                  <c:v>189.75</c:v>
                </c:pt>
                <c:pt idx="10">
                  <c:v>169.5</c:v>
                </c:pt>
                <c:pt idx="11">
                  <c:v>0</c:v>
                </c:pt>
                <c:pt idx="12">
                  <c:v>86</c:v>
                </c:pt>
                <c:pt idx="13">
                  <c:v>4</c:v>
                </c:pt>
                <c:pt idx="14">
                  <c:v>119.5</c:v>
                </c:pt>
                <c:pt idx="15">
                  <c:v>0</c:v>
                </c:pt>
                <c:pt idx="16">
                  <c:v>161</c:v>
                </c:pt>
                <c:pt idx="17">
                  <c:v>79</c:v>
                </c:pt>
                <c:pt idx="18">
                  <c:v>122</c:v>
                </c:pt>
                <c:pt idx="19">
                  <c:v>35</c:v>
                </c:pt>
                <c:pt idx="20">
                  <c:v>176.5</c:v>
                </c:pt>
                <c:pt idx="21">
                  <c:v>111</c:v>
                </c:pt>
                <c:pt idx="22">
                  <c:v>82.25</c:v>
                </c:pt>
                <c:pt idx="23">
                  <c:v>132</c:v>
                </c:pt>
                <c:pt idx="24">
                  <c:v>89.25</c:v>
                </c:pt>
                <c:pt idx="25">
                  <c:v>188.5</c:v>
                </c:pt>
                <c:pt idx="26">
                  <c:v>81</c:v>
                </c:pt>
                <c:pt idx="27">
                  <c:v>142.5</c:v>
                </c:pt>
                <c:pt idx="28">
                  <c:v>127</c:v>
                </c:pt>
                <c:pt idx="29">
                  <c:v>119.5</c:v>
                </c:pt>
                <c:pt idx="30">
                  <c:v>141</c:v>
                </c:pt>
                <c:pt idx="31">
                  <c:v>26</c:v>
                </c:pt>
                <c:pt idx="32">
                  <c:v>72</c:v>
                </c:pt>
                <c:pt idx="33">
                  <c:v>56.5</c:v>
                </c:pt>
                <c:pt idx="34">
                  <c:v>115.75</c:v>
                </c:pt>
                <c:pt idx="35">
                  <c:v>161.5</c:v>
                </c:pt>
                <c:pt idx="36">
                  <c:v>61</c:v>
                </c:pt>
                <c:pt idx="37">
                  <c:v>0</c:v>
                </c:pt>
                <c:pt idx="38">
                  <c:v>93.25</c:v>
                </c:pt>
                <c:pt idx="39">
                  <c:v>32.5</c:v>
                </c:pt>
                <c:pt idx="40">
                  <c:v>0</c:v>
                </c:pt>
                <c:pt idx="41">
                  <c:v>129.25</c:v>
                </c:pt>
                <c:pt idx="42">
                  <c:v>38.5</c:v>
                </c:pt>
                <c:pt idx="43">
                  <c:v>0</c:v>
                </c:pt>
                <c:pt idx="44">
                  <c:v>0</c:v>
                </c:pt>
                <c:pt idx="45">
                  <c:v>90.72</c:v>
                </c:pt>
                <c:pt idx="46">
                  <c:v>129</c:v>
                </c:pt>
                <c:pt idx="47">
                  <c:v>9.5</c:v>
                </c:pt>
                <c:pt idx="48">
                  <c:v>22.25</c:v>
                </c:pt>
                <c:pt idx="49">
                  <c:v>110</c:v>
                </c:pt>
                <c:pt idx="50">
                  <c:v>1.5</c:v>
                </c:pt>
                <c:pt idx="51">
                  <c:v>14.75</c:v>
                </c:pt>
                <c:pt idx="52">
                  <c:v>69</c:v>
                </c:pt>
                <c:pt idx="53">
                  <c:v>122</c:v>
                </c:pt>
                <c:pt idx="54">
                  <c:v>0</c:v>
                </c:pt>
                <c:pt idx="55">
                  <c:v>22.75</c:v>
                </c:pt>
                <c:pt idx="56">
                  <c:v>20</c:v>
                </c:pt>
                <c:pt idx="57">
                  <c:v>30</c:v>
                </c:pt>
                <c:pt idx="58">
                  <c:v>61</c:v>
                </c:pt>
                <c:pt idx="59">
                  <c:v>8.01</c:v>
                </c:pt>
                <c:pt idx="60">
                  <c:v>13.25</c:v>
                </c:pt>
                <c:pt idx="61">
                  <c:v>33.75</c:v>
                </c:pt>
                <c:pt idx="62">
                  <c:v>6.5</c:v>
                </c:pt>
                <c:pt idx="63">
                  <c:v>46.5</c:v>
                </c:pt>
                <c:pt idx="64">
                  <c:v>0</c:v>
                </c:pt>
                <c:pt idx="65">
                  <c:v>29.48</c:v>
                </c:pt>
                <c:pt idx="66">
                  <c:v>10.5</c:v>
                </c:pt>
                <c:pt idx="67">
                  <c:v>60.5</c:v>
                </c:pt>
                <c:pt idx="68">
                  <c:v>73.25</c:v>
                </c:pt>
                <c:pt idx="69">
                  <c:v>0</c:v>
                </c:pt>
                <c:pt idx="70">
                  <c:v>7.25</c:v>
                </c:pt>
                <c:pt idx="71">
                  <c:v>0</c:v>
                </c:pt>
                <c:pt idx="72">
                  <c:v>0</c:v>
                </c:pt>
                <c:pt idx="73">
                  <c:v>54</c:v>
                </c:pt>
                <c:pt idx="74">
                  <c:v>0</c:v>
                </c:pt>
                <c:pt idx="75">
                  <c:v>54.5</c:v>
                </c:pt>
                <c:pt idx="76">
                  <c:v>3</c:v>
                </c:pt>
                <c:pt idx="77">
                  <c:v>75.25</c:v>
                </c:pt>
                <c:pt idx="78">
                  <c:v>20.5</c:v>
                </c:pt>
                <c:pt idx="79">
                  <c:v>59</c:v>
                </c:pt>
                <c:pt idx="80">
                  <c:v>58.5</c:v>
                </c:pt>
                <c:pt idx="81">
                  <c:v>69.5</c:v>
                </c:pt>
                <c:pt idx="82">
                  <c:v>0</c:v>
                </c:pt>
                <c:pt idx="83">
                  <c:v>0</c:v>
                </c:pt>
                <c:pt idx="84">
                  <c:v>13.75</c:v>
                </c:pt>
                <c:pt idx="85">
                  <c:v>171</c:v>
                </c:pt>
                <c:pt idx="86">
                  <c:v>0</c:v>
                </c:pt>
                <c:pt idx="87">
                  <c:v>144</c:v>
                </c:pt>
                <c:pt idx="88">
                  <c:v>7.75</c:v>
                </c:pt>
                <c:pt idx="89">
                  <c:v>2.5</c:v>
                </c:pt>
                <c:pt idx="90">
                  <c:v>0</c:v>
                </c:pt>
                <c:pt idx="91">
                  <c:v>26.5</c:v>
                </c:pt>
                <c:pt idx="92">
                  <c:v>60.5</c:v>
                </c:pt>
                <c:pt idx="93">
                  <c:v>0</c:v>
                </c:pt>
                <c:pt idx="94">
                  <c:v>23</c:v>
                </c:pt>
                <c:pt idx="95">
                  <c:v>0</c:v>
                </c:pt>
                <c:pt idx="96">
                  <c:v>107</c:v>
                </c:pt>
                <c:pt idx="97">
                  <c:v>6</c:v>
                </c:pt>
                <c:pt idx="98">
                  <c:v>81.75</c:v>
                </c:pt>
                <c:pt idx="99">
                  <c:v>62</c:v>
                </c:pt>
                <c:pt idx="100">
                  <c:v>118</c:v>
                </c:pt>
                <c:pt idx="101">
                  <c:v>47.25</c:v>
                </c:pt>
                <c:pt idx="102">
                  <c:v>21.5</c:v>
                </c:pt>
                <c:pt idx="103">
                  <c:v>47.99</c:v>
                </c:pt>
                <c:pt idx="104">
                  <c:v>110</c:v>
                </c:pt>
                <c:pt idx="105">
                  <c:v>12.5</c:v>
                </c:pt>
                <c:pt idx="106">
                  <c:v>13.5</c:v>
                </c:pt>
                <c:pt idx="107">
                  <c:v>42</c:v>
                </c:pt>
                <c:pt idx="108">
                  <c:v>0.25</c:v>
                </c:pt>
                <c:pt idx="109">
                  <c:v>1.1299999999999999</c:v>
                </c:pt>
                <c:pt idx="110">
                  <c:v>112.5</c:v>
                </c:pt>
                <c:pt idx="111">
                  <c:v>3.25</c:v>
                </c:pt>
                <c:pt idx="112">
                  <c:v>56</c:v>
                </c:pt>
                <c:pt idx="113">
                  <c:v>22</c:v>
                </c:pt>
                <c:pt idx="114">
                  <c:v>32.25</c:v>
                </c:pt>
                <c:pt idx="115">
                  <c:v>107</c:v>
                </c:pt>
                <c:pt idx="116">
                  <c:v>0</c:v>
                </c:pt>
                <c:pt idx="117">
                  <c:v>16.5</c:v>
                </c:pt>
                <c:pt idx="118">
                  <c:v>134.25</c:v>
                </c:pt>
                <c:pt idx="119">
                  <c:v>59</c:v>
                </c:pt>
                <c:pt idx="120">
                  <c:v>101</c:v>
                </c:pt>
                <c:pt idx="121">
                  <c:v>46</c:v>
                </c:pt>
                <c:pt idx="122">
                  <c:v>4</c:v>
                </c:pt>
                <c:pt idx="123">
                  <c:v>0</c:v>
                </c:pt>
                <c:pt idx="124">
                  <c:v>8.25</c:v>
                </c:pt>
                <c:pt idx="125">
                  <c:v>80.25</c:v>
                </c:pt>
                <c:pt idx="126">
                  <c:v>0</c:v>
                </c:pt>
                <c:pt idx="127">
                  <c:v>32</c:v>
                </c:pt>
                <c:pt idx="128">
                  <c:v>11.5</c:v>
                </c:pt>
                <c:pt idx="129">
                  <c:v>55.5</c:v>
                </c:pt>
                <c:pt idx="130">
                  <c:v>15.75</c:v>
                </c:pt>
                <c:pt idx="131">
                  <c:v>82.5</c:v>
                </c:pt>
                <c:pt idx="132">
                  <c:v>13</c:v>
                </c:pt>
                <c:pt idx="133">
                  <c:v>0</c:v>
                </c:pt>
                <c:pt idx="134">
                  <c:v>0</c:v>
                </c:pt>
                <c:pt idx="135">
                  <c:v>1</c:v>
                </c:pt>
                <c:pt idx="136">
                  <c:v>0</c:v>
                </c:pt>
                <c:pt idx="137">
                  <c:v>21</c:v>
                </c:pt>
                <c:pt idx="138">
                  <c:v>0</c:v>
                </c:pt>
                <c:pt idx="139">
                  <c:v>5.25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36.75</c:v>
                </c:pt>
                <c:pt idx="146">
                  <c:v>6.5</c:v>
                </c:pt>
                <c:pt idx="147">
                  <c:v>0</c:v>
                </c:pt>
                <c:pt idx="148">
                  <c:v>0</c:v>
                </c:pt>
                <c:pt idx="149">
                  <c:v>4.5</c:v>
                </c:pt>
                <c:pt idx="150">
                  <c:v>5.25</c:v>
                </c:pt>
                <c:pt idx="151">
                  <c:v>0.5</c:v>
                </c:pt>
                <c:pt idx="152">
                  <c:v>6</c:v>
                </c:pt>
                <c:pt idx="153">
                  <c:v>50</c:v>
                </c:pt>
                <c:pt idx="154">
                  <c:v>32</c:v>
                </c:pt>
                <c:pt idx="155">
                  <c:v>15</c:v>
                </c:pt>
                <c:pt idx="156">
                  <c:v>128</c:v>
                </c:pt>
                <c:pt idx="157">
                  <c:v>0</c:v>
                </c:pt>
                <c:pt idx="158">
                  <c:v>57</c:v>
                </c:pt>
                <c:pt idx="159">
                  <c:v>36.75</c:v>
                </c:pt>
                <c:pt idx="160">
                  <c:v>8.5</c:v>
                </c:pt>
                <c:pt idx="161">
                  <c:v>0</c:v>
                </c:pt>
                <c:pt idx="162">
                  <c:v>0</c:v>
                </c:pt>
                <c:pt idx="163">
                  <c:v>54.5</c:v>
                </c:pt>
                <c:pt idx="164">
                  <c:v>0</c:v>
                </c:pt>
                <c:pt idx="165">
                  <c:v>100</c:v>
                </c:pt>
                <c:pt idx="166">
                  <c:v>63.75</c:v>
                </c:pt>
                <c:pt idx="167">
                  <c:v>11.65</c:v>
                </c:pt>
                <c:pt idx="168">
                  <c:v>0.63</c:v>
                </c:pt>
                <c:pt idx="169">
                  <c:v>0</c:v>
                </c:pt>
                <c:pt idx="170">
                  <c:v>54.5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48</c:v>
                </c:pt>
                <c:pt idx="177">
                  <c:v>0</c:v>
                </c:pt>
                <c:pt idx="178">
                  <c:v>69</c:v>
                </c:pt>
                <c:pt idx="179">
                  <c:v>0</c:v>
                </c:pt>
                <c:pt idx="180">
                  <c:v>31.5</c:v>
                </c:pt>
                <c:pt idx="181">
                  <c:v>8</c:v>
                </c:pt>
                <c:pt idx="182">
                  <c:v>4.37</c:v>
                </c:pt>
                <c:pt idx="183">
                  <c:v>0</c:v>
                </c:pt>
                <c:pt idx="184">
                  <c:v>78</c:v>
                </c:pt>
                <c:pt idx="185">
                  <c:v>8</c:v>
                </c:pt>
                <c:pt idx="186">
                  <c:v>0</c:v>
                </c:pt>
                <c:pt idx="187">
                  <c:v>21.5</c:v>
                </c:pt>
                <c:pt idx="188">
                  <c:v>23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53</c:v>
                </c:pt>
                <c:pt idx="193">
                  <c:v>26.5</c:v>
                </c:pt>
                <c:pt idx="194">
                  <c:v>0</c:v>
                </c:pt>
                <c:pt idx="195">
                  <c:v>27.5</c:v>
                </c:pt>
                <c:pt idx="196">
                  <c:v>32</c:v>
                </c:pt>
                <c:pt idx="197">
                  <c:v>0</c:v>
                </c:pt>
                <c:pt idx="198">
                  <c:v>23</c:v>
                </c:pt>
                <c:pt idx="199">
                  <c:v>0</c:v>
                </c:pt>
                <c:pt idx="200">
                  <c:v>29.5</c:v>
                </c:pt>
                <c:pt idx="201">
                  <c:v>0</c:v>
                </c:pt>
                <c:pt idx="202">
                  <c:v>0</c:v>
                </c:pt>
                <c:pt idx="203">
                  <c:v>55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24</c:v>
                </c:pt>
                <c:pt idx="210">
                  <c:v>8</c:v>
                </c:pt>
                <c:pt idx="211">
                  <c:v>16</c:v>
                </c:pt>
                <c:pt idx="212">
                  <c:v>14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4</c:v>
                </c:pt>
                <c:pt idx="217">
                  <c:v>3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0.5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549-4827-9433-9EB96EB2D357}"/>
            </c:ext>
          </c:extLst>
        </c:ser>
        <c:ser>
          <c:idx val="2"/>
          <c:order val="2"/>
          <c:tx>
            <c:strRef>
              <c:f>'All Leave'!$H$3</c:f>
              <c:strCache>
                <c:ptCount val="1"/>
                <c:pt idx="0">
                  <c:v>EVE LEAVE               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val>
            <c:numRef>
              <c:f>'All Leave'!$H$4:$H$241</c:f>
              <c:numCache>
                <c:formatCode>General</c:formatCode>
                <c:ptCount val="238"/>
                <c:pt idx="0">
                  <c:v>4</c:v>
                </c:pt>
                <c:pt idx="1">
                  <c:v>0</c:v>
                </c:pt>
                <c:pt idx="2">
                  <c:v>4</c:v>
                </c:pt>
                <c:pt idx="3">
                  <c:v>4</c:v>
                </c:pt>
                <c:pt idx="4">
                  <c:v>8</c:v>
                </c:pt>
                <c:pt idx="5">
                  <c:v>0</c:v>
                </c:pt>
                <c:pt idx="6">
                  <c:v>8</c:v>
                </c:pt>
                <c:pt idx="7">
                  <c:v>4</c:v>
                </c:pt>
                <c:pt idx="8">
                  <c:v>4</c:v>
                </c:pt>
                <c:pt idx="9">
                  <c:v>0</c:v>
                </c:pt>
                <c:pt idx="10">
                  <c:v>4</c:v>
                </c:pt>
                <c:pt idx="11">
                  <c:v>4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4</c:v>
                </c:pt>
                <c:pt idx="17">
                  <c:v>4</c:v>
                </c:pt>
                <c:pt idx="18">
                  <c:v>8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4</c:v>
                </c:pt>
                <c:pt idx="23">
                  <c:v>4</c:v>
                </c:pt>
                <c:pt idx="24">
                  <c:v>4</c:v>
                </c:pt>
                <c:pt idx="25">
                  <c:v>4</c:v>
                </c:pt>
                <c:pt idx="26">
                  <c:v>8</c:v>
                </c:pt>
                <c:pt idx="27">
                  <c:v>4</c:v>
                </c:pt>
                <c:pt idx="28">
                  <c:v>4</c:v>
                </c:pt>
                <c:pt idx="29">
                  <c:v>4</c:v>
                </c:pt>
                <c:pt idx="30">
                  <c:v>4</c:v>
                </c:pt>
                <c:pt idx="31">
                  <c:v>4</c:v>
                </c:pt>
                <c:pt idx="32">
                  <c:v>8</c:v>
                </c:pt>
                <c:pt idx="33">
                  <c:v>8</c:v>
                </c:pt>
                <c:pt idx="34">
                  <c:v>8</c:v>
                </c:pt>
                <c:pt idx="35">
                  <c:v>0</c:v>
                </c:pt>
                <c:pt idx="36">
                  <c:v>4</c:v>
                </c:pt>
                <c:pt idx="37">
                  <c:v>4</c:v>
                </c:pt>
                <c:pt idx="38">
                  <c:v>4</c:v>
                </c:pt>
                <c:pt idx="39">
                  <c:v>8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8</c:v>
                </c:pt>
                <c:pt idx="45">
                  <c:v>0</c:v>
                </c:pt>
                <c:pt idx="46">
                  <c:v>0</c:v>
                </c:pt>
                <c:pt idx="47">
                  <c:v>8</c:v>
                </c:pt>
                <c:pt idx="48">
                  <c:v>4</c:v>
                </c:pt>
                <c:pt idx="49">
                  <c:v>4</c:v>
                </c:pt>
                <c:pt idx="50">
                  <c:v>4</c:v>
                </c:pt>
                <c:pt idx="51">
                  <c:v>4</c:v>
                </c:pt>
                <c:pt idx="52">
                  <c:v>8</c:v>
                </c:pt>
                <c:pt idx="53">
                  <c:v>4</c:v>
                </c:pt>
                <c:pt idx="54">
                  <c:v>4</c:v>
                </c:pt>
                <c:pt idx="55">
                  <c:v>4</c:v>
                </c:pt>
                <c:pt idx="56">
                  <c:v>8</c:v>
                </c:pt>
                <c:pt idx="57">
                  <c:v>4</c:v>
                </c:pt>
                <c:pt idx="58">
                  <c:v>4</c:v>
                </c:pt>
                <c:pt idx="59">
                  <c:v>8</c:v>
                </c:pt>
                <c:pt idx="60">
                  <c:v>8</c:v>
                </c:pt>
                <c:pt idx="61">
                  <c:v>4</c:v>
                </c:pt>
                <c:pt idx="62">
                  <c:v>8</c:v>
                </c:pt>
                <c:pt idx="63">
                  <c:v>0</c:v>
                </c:pt>
                <c:pt idx="64">
                  <c:v>4</c:v>
                </c:pt>
                <c:pt idx="65">
                  <c:v>0</c:v>
                </c:pt>
                <c:pt idx="66">
                  <c:v>0</c:v>
                </c:pt>
                <c:pt idx="67">
                  <c:v>4</c:v>
                </c:pt>
                <c:pt idx="68">
                  <c:v>4</c:v>
                </c:pt>
                <c:pt idx="69">
                  <c:v>4</c:v>
                </c:pt>
                <c:pt idx="70">
                  <c:v>8</c:v>
                </c:pt>
                <c:pt idx="71">
                  <c:v>8</c:v>
                </c:pt>
                <c:pt idx="72">
                  <c:v>4</c:v>
                </c:pt>
                <c:pt idx="73">
                  <c:v>0</c:v>
                </c:pt>
                <c:pt idx="74">
                  <c:v>4</c:v>
                </c:pt>
                <c:pt idx="75">
                  <c:v>4</c:v>
                </c:pt>
                <c:pt idx="76">
                  <c:v>0</c:v>
                </c:pt>
                <c:pt idx="77">
                  <c:v>4</c:v>
                </c:pt>
                <c:pt idx="78">
                  <c:v>4</c:v>
                </c:pt>
                <c:pt idx="79">
                  <c:v>4</c:v>
                </c:pt>
                <c:pt idx="80">
                  <c:v>4</c:v>
                </c:pt>
                <c:pt idx="81">
                  <c:v>4</c:v>
                </c:pt>
                <c:pt idx="82">
                  <c:v>0</c:v>
                </c:pt>
                <c:pt idx="83">
                  <c:v>4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4</c:v>
                </c:pt>
                <c:pt idx="89">
                  <c:v>4</c:v>
                </c:pt>
                <c:pt idx="90">
                  <c:v>4</c:v>
                </c:pt>
                <c:pt idx="91">
                  <c:v>4</c:v>
                </c:pt>
                <c:pt idx="92">
                  <c:v>0</c:v>
                </c:pt>
                <c:pt idx="93">
                  <c:v>8</c:v>
                </c:pt>
                <c:pt idx="94">
                  <c:v>0</c:v>
                </c:pt>
                <c:pt idx="95">
                  <c:v>4</c:v>
                </c:pt>
                <c:pt idx="96">
                  <c:v>0</c:v>
                </c:pt>
                <c:pt idx="97">
                  <c:v>4</c:v>
                </c:pt>
                <c:pt idx="98">
                  <c:v>4</c:v>
                </c:pt>
                <c:pt idx="99">
                  <c:v>4</c:v>
                </c:pt>
                <c:pt idx="100">
                  <c:v>4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8</c:v>
                </c:pt>
                <c:pt idx="106">
                  <c:v>4</c:v>
                </c:pt>
                <c:pt idx="107">
                  <c:v>0</c:v>
                </c:pt>
                <c:pt idx="108">
                  <c:v>4</c:v>
                </c:pt>
                <c:pt idx="109">
                  <c:v>4</c:v>
                </c:pt>
                <c:pt idx="110">
                  <c:v>4</c:v>
                </c:pt>
                <c:pt idx="111">
                  <c:v>4</c:v>
                </c:pt>
                <c:pt idx="112">
                  <c:v>8</c:v>
                </c:pt>
                <c:pt idx="113">
                  <c:v>0</c:v>
                </c:pt>
                <c:pt idx="114">
                  <c:v>4</c:v>
                </c:pt>
                <c:pt idx="115">
                  <c:v>4</c:v>
                </c:pt>
                <c:pt idx="116">
                  <c:v>4</c:v>
                </c:pt>
                <c:pt idx="117">
                  <c:v>4</c:v>
                </c:pt>
                <c:pt idx="118">
                  <c:v>4</c:v>
                </c:pt>
                <c:pt idx="119">
                  <c:v>4</c:v>
                </c:pt>
                <c:pt idx="120">
                  <c:v>4</c:v>
                </c:pt>
                <c:pt idx="121">
                  <c:v>4</c:v>
                </c:pt>
                <c:pt idx="122">
                  <c:v>4</c:v>
                </c:pt>
                <c:pt idx="123">
                  <c:v>4</c:v>
                </c:pt>
                <c:pt idx="124">
                  <c:v>4</c:v>
                </c:pt>
                <c:pt idx="125">
                  <c:v>8</c:v>
                </c:pt>
                <c:pt idx="126">
                  <c:v>4</c:v>
                </c:pt>
                <c:pt idx="127">
                  <c:v>0</c:v>
                </c:pt>
                <c:pt idx="128">
                  <c:v>4</c:v>
                </c:pt>
                <c:pt idx="129">
                  <c:v>0</c:v>
                </c:pt>
                <c:pt idx="130">
                  <c:v>4</c:v>
                </c:pt>
                <c:pt idx="131">
                  <c:v>4</c:v>
                </c:pt>
                <c:pt idx="132">
                  <c:v>4</c:v>
                </c:pt>
                <c:pt idx="133">
                  <c:v>4</c:v>
                </c:pt>
                <c:pt idx="134">
                  <c:v>4</c:v>
                </c:pt>
                <c:pt idx="135">
                  <c:v>4</c:v>
                </c:pt>
                <c:pt idx="136">
                  <c:v>0</c:v>
                </c:pt>
                <c:pt idx="137">
                  <c:v>0</c:v>
                </c:pt>
                <c:pt idx="138">
                  <c:v>4</c:v>
                </c:pt>
                <c:pt idx="139">
                  <c:v>4</c:v>
                </c:pt>
                <c:pt idx="140">
                  <c:v>4</c:v>
                </c:pt>
                <c:pt idx="141">
                  <c:v>0</c:v>
                </c:pt>
                <c:pt idx="142">
                  <c:v>0</c:v>
                </c:pt>
                <c:pt idx="143">
                  <c:v>4</c:v>
                </c:pt>
                <c:pt idx="144">
                  <c:v>0</c:v>
                </c:pt>
                <c:pt idx="145">
                  <c:v>8</c:v>
                </c:pt>
                <c:pt idx="146">
                  <c:v>0</c:v>
                </c:pt>
                <c:pt idx="147">
                  <c:v>0</c:v>
                </c:pt>
                <c:pt idx="148">
                  <c:v>3</c:v>
                </c:pt>
                <c:pt idx="149">
                  <c:v>0</c:v>
                </c:pt>
                <c:pt idx="150">
                  <c:v>4</c:v>
                </c:pt>
                <c:pt idx="151">
                  <c:v>8</c:v>
                </c:pt>
                <c:pt idx="152">
                  <c:v>0</c:v>
                </c:pt>
                <c:pt idx="153">
                  <c:v>4</c:v>
                </c:pt>
                <c:pt idx="154">
                  <c:v>4</c:v>
                </c:pt>
                <c:pt idx="155">
                  <c:v>4</c:v>
                </c:pt>
                <c:pt idx="156">
                  <c:v>4</c:v>
                </c:pt>
                <c:pt idx="157">
                  <c:v>0</c:v>
                </c:pt>
                <c:pt idx="158">
                  <c:v>4</c:v>
                </c:pt>
                <c:pt idx="159">
                  <c:v>4</c:v>
                </c:pt>
                <c:pt idx="160">
                  <c:v>4</c:v>
                </c:pt>
                <c:pt idx="161">
                  <c:v>4</c:v>
                </c:pt>
                <c:pt idx="162">
                  <c:v>4</c:v>
                </c:pt>
                <c:pt idx="163">
                  <c:v>0</c:v>
                </c:pt>
                <c:pt idx="164">
                  <c:v>4</c:v>
                </c:pt>
                <c:pt idx="165">
                  <c:v>4</c:v>
                </c:pt>
                <c:pt idx="166">
                  <c:v>0</c:v>
                </c:pt>
                <c:pt idx="167">
                  <c:v>0</c:v>
                </c:pt>
                <c:pt idx="168">
                  <c:v>4</c:v>
                </c:pt>
                <c:pt idx="169">
                  <c:v>4</c:v>
                </c:pt>
                <c:pt idx="170">
                  <c:v>0</c:v>
                </c:pt>
                <c:pt idx="171">
                  <c:v>0</c:v>
                </c:pt>
                <c:pt idx="172">
                  <c:v>4</c:v>
                </c:pt>
                <c:pt idx="173">
                  <c:v>4</c:v>
                </c:pt>
                <c:pt idx="174">
                  <c:v>4</c:v>
                </c:pt>
                <c:pt idx="175">
                  <c:v>4</c:v>
                </c:pt>
                <c:pt idx="176">
                  <c:v>8</c:v>
                </c:pt>
                <c:pt idx="177">
                  <c:v>4</c:v>
                </c:pt>
                <c:pt idx="178">
                  <c:v>4</c:v>
                </c:pt>
                <c:pt idx="179">
                  <c:v>4</c:v>
                </c:pt>
                <c:pt idx="180">
                  <c:v>8</c:v>
                </c:pt>
                <c:pt idx="181">
                  <c:v>4</c:v>
                </c:pt>
                <c:pt idx="182">
                  <c:v>0</c:v>
                </c:pt>
                <c:pt idx="183">
                  <c:v>0</c:v>
                </c:pt>
                <c:pt idx="184">
                  <c:v>4</c:v>
                </c:pt>
                <c:pt idx="185">
                  <c:v>4</c:v>
                </c:pt>
                <c:pt idx="186">
                  <c:v>0</c:v>
                </c:pt>
                <c:pt idx="187">
                  <c:v>4</c:v>
                </c:pt>
                <c:pt idx="188">
                  <c:v>8</c:v>
                </c:pt>
                <c:pt idx="189">
                  <c:v>4</c:v>
                </c:pt>
                <c:pt idx="190">
                  <c:v>4</c:v>
                </c:pt>
                <c:pt idx="191">
                  <c:v>0</c:v>
                </c:pt>
                <c:pt idx="192">
                  <c:v>4</c:v>
                </c:pt>
                <c:pt idx="193">
                  <c:v>4</c:v>
                </c:pt>
                <c:pt idx="194">
                  <c:v>0</c:v>
                </c:pt>
                <c:pt idx="195">
                  <c:v>0</c:v>
                </c:pt>
                <c:pt idx="196">
                  <c:v>4</c:v>
                </c:pt>
                <c:pt idx="197">
                  <c:v>0</c:v>
                </c:pt>
                <c:pt idx="198">
                  <c:v>4</c:v>
                </c:pt>
                <c:pt idx="199">
                  <c:v>0</c:v>
                </c:pt>
                <c:pt idx="200">
                  <c:v>0</c:v>
                </c:pt>
                <c:pt idx="201">
                  <c:v>3</c:v>
                </c:pt>
                <c:pt idx="202">
                  <c:v>4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4</c:v>
                </c:pt>
                <c:pt idx="207">
                  <c:v>0</c:v>
                </c:pt>
                <c:pt idx="208">
                  <c:v>8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4</c:v>
                </c:pt>
                <c:pt idx="213">
                  <c:v>0</c:v>
                </c:pt>
                <c:pt idx="214">
                  <c:v>4</c:v>
                </c:pt>
                <c:pt idx="215">
                  <c:v>4</c:v>
                </c:pt>
                <c:pt idx="216">
                  <c:v>4</c:v>
                </c:pt>
                <c:pt idx="217">
                  <c:v>4</c:v>
                </c:pt>
                <c:pt idx="218">
                  <c:v>0</c:v>
                </c:pt>
                <c:pt idx="219">
                  <c:v>4</c:v>
                </c:pt>
                <c:pt idx="220">
                  <c:v>0</c:v>
                </c:pt>
                <c:pt idx="221">
                  <c:v>0</c:v>
                </c:pt>
                <c:pt idx="222">
                  <c:v>4</c:v>
                </c:pt>
                <c:pt idx="223">
                  <c:v>0</c:v>
                </c:pt>
                <c:pt idx="224">
                  <c:v>4</c:v>
                </c:pt>
                <c:pt idx="225">
                  <c:v>0</c:v>
                </c:pt>
                <c:pt idx="226">
                  <c:v>0</c:v>
                </c:pt>
                <c:pt idx="227">
                  <c:v>2</c:v>
                </c:pt>
                <c:pt idx="228">
                  <c:v>2</c:v>
                </c:pt>
                <c:pt idx="229">
                  <c:v>0</c:v>
                </c:pt>
                <c:pt idx="230">
                  <c:v>4</c:v>
                </c:pt>
                <c:pt idx="231">
                  <c:v>0</c:v>
                </c:pt>
                <c:pt idx="232">
                  <c:v>0</c:v>
                </c:pt>
                <c:pt idx="233">
                  <c:v>4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549-4827-9433-9EB96EB2D357}"/>
            </c:ext>
          </c:extLst>
        </c:ser>
        <c:ser>
          <c:idx val="3"/>
          <c:order val="3"/>
          <c:tx>
            <c:strRef>
              <c:f>'All Leave'!$I$3</c:f>
              <c:strCache>
                <c:ptCount val="1"/>
                <c:pt idx="0">
                  <c:v>FUNERAL LEAVE           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val>
            <c:numRef>
              <c:f>'All Leave'!$I$4:$I$241</c:f>
              <c:numCache>
                <c:formatCode>General</c:formatCode>
                <c:ptCount val="238"/>
                <c:pt idx="0">
                  <c:v>16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40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44</c:v>
                </c:pt>
                <c:pt idx="9">
                  <c:v>88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16</c:v>
                </c:pt>
                <c:pt idx="15">
                  <c:v>0</c:v>
                </c:pt>
                <c:pt idx="16">
                  <c:v>48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8</c:v>
                </c:pt>
                <c:pt idx="22">
                  <c:v>40</c:v>
                </c:pt>
                <c:pt idx="23">
                  <c:v>40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24</c:v>
                </c:pt>
                <c:pt idx="31">
                  <c:v>40</c:v>
                </c:pt>
                <c:pt idx="32">
                  <c:v>40</c:v>
                </c:pt>
                <c:pt idx="33">
                  <c:v>0</c:v>
                </c:pt>
                <c:pt idx="34">
                  <c:v>0</c:v>
                </c:pt>
                <c:pt idx="35">
                  <c:v>80</c:v>
                </c:pt>
                <c:pt idx="36">
                  <c:v>0</c:v>
                </c:pt>
                <c:pt idx="37">
                  <c:v>0</c:v>
                </c:pt>
                <c:pt idx="38">
                  <c:v>8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40</c:v>
                </c:pt>
                <c:pt idx="48">
                  <c:v>0</c:v>
                </c:pt>
                <c:pt idx="49">
                  <c:v>48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10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40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44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24</c:v>
                </c:pt>
                <c:pt idx="82">
                  <c:v>40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44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40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32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16</c:v>
                </c:pt>
                <c:pt idx="190">
                  <c:v>0</c:v>
                </c:pt>
                <c:pt idx="191">
                  <c:v>10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549-4827-9433-9EB96EB2D357}"/>
            </c:ext>
          </c:extLst>
        </c:ser>
        <c:ser>
          <c:idx val="4"/>
          <c:order val="4"/>
          <c:tx>
            <c:strRef>
              <c:f>'All Leave'!$J$3</c:f>
              <c:strCache>
                <c:ptCount val="1"/>
                <c:pt idx="0">
                  <c:v>HOLIDAY                  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val>
            <c:numRef>
              <c:f>'All Leave'!$J$4:$J$241</c:f>
              <c:numCache>
                <c:formatCode>General</c:formatCode>
                <c:ptCount val="238"/>
                <c:pt idx="0">
                  <c:v>64</c:v>
                </c:pt>
                <c:pt idx="1">
                  <c:v>80</c:v>
                </c:pt>
                <c:pt idx="2">
                  <c:v>56</c:v>
                </c:pt>
                <c:pt idx="3">
                  <c:v>80</c:v>
                </c:pt>
                <c:pt idx="4">
                  <c:v>72</c:v>
                </c:pt>
                <c:pt idx="5">
                  <c:v>80</c:v>
                </c:pt>
                <c:pt idx="6">
                  <c:v>80</c:v>
                </c:pt>
                <c:pt idx="7">
                  <c:v>64</c:v>
                </c:pt>
                <c:pt idx="8">
                  <c:v>80</c:v>
                </c:pt>
                <c:pt idx="9">
                  <c:v>32</c:v>
                </c:pt>
                <c:pt idx="10">
                  <c:v>64</c:v>
                </c:pt>
                <c:pt idx="11">
                  <c:v>80</c:v>
                </c:pt>
                <c:pt idx="12">
                  <c:v>80</c:v>
                </c:pt>
                <c:pt idx="13">
                  <c:v>80</c:v>
                </c:pt>
                <c:pt idx="14">
                  <c:v>80</c:v>
                </c:pt>
                <c:pt idx="15">
                  <c:v>56</c:v>
                </c:pt>
                <c:pt idx="16">
                  <c:v>64</c:v>
                </c:pt>
                <c:pt idx="17">
                  <c:v>80</c:v>
                </c:pt>
                <c:pt idx="18">
                  <c:v>80</c:v>
                </c:pt>
                <c:pt idx="19">
                  <c:v>80</c:v>
                </c:pt>
                <c:pt idx="20">
                  <c:v>80</c:v>
                </c:pt>
                <c:pt idx="21">
                  <c:v>80</c:v>
                </c:pt>
                <c:pt idx="22">
                  <c:v>80</c:v>
                </c:pt>
                <c:pt idx="23">
                  <c:v>56</c:v>
                </c:pt>
                <c:pt idx="24">
                  <c:v>80</c:v>
                </c:pt>
                <c:pt idx="25">
                  <c:v>80</c:v>
                </c:pt>
                <c:pt idx="26">
                  <c:v>80</c:v>
                </c:pt>
                <c:pt idx="27">
                  <c:v>80</c:v>
                </c:pt>
                <c:pt idx="28">
                  <c:v>32</c:v>
                </c:pt>
                <c:pt idx="29">
                  <c:v>56</c:v>
                </c:pt>
                <c:pt idx="30">
                  <c:v>80</c:v>
                </c:pt>
                <c:pt idx="31">
                  <c:v>80</c:v>
                </c:pt>
                <c:pt idx="32">
                  <c:v>80</c:v>
                </c:pt>
                <c:pt idx="33">
                  <c:v>80</c:v>
                </c:pt>
                <c:pt idx="34">
                  <c:v>80</c:v>
                </c:pt>
                <c:pt idx="35">
                  <c:v>32</c:v>
                </c:pt>
                <c:pt idx="36">
                  <c:v>80</c:v>
                </c:pt>
                <c:pt idx="37">
                  <c:v>80</c:v>
                </c:pt>
                <c:pt idx="38">
                  <c:v>80</c:v>
                </c:pt>
                <c:pt idx="39">
                  <c:v>32</c:v>
                </c:pt>
                <c:pt idx="40">
                  <c:v>48</c:v>
                </c:pt>
                <c:pt idx="41">
                  <c:v>80</c:v>
                </c:pt>
                <c:pt idx="42">
                  <c:v>80</c:v>
                </c:pt>
                <c:pt idx="43">
                  <c:v>64</c:v>
                </c:pt>
                <c:pt idx="44">
                  <c:v>80</c:v>
                </c:pt>
                <c:pt idx="45">
                  <c:v>80</c:v>
                </c:pt>
                <c:pt idx="46">
                  <c:v>80</c:v>
                </c:pt>
                <c:pt idx="47">
                  <c:v>80</c:v>
                </c:pt>
                <c:pt idx="48">
                  <c:v>80</c:v>
                </c:pt>
                <c:pt idx="49">
                  <c:v>80</c:v>
                </c:pt>
                <c:pt idx="50">
                  <c:v>80</c:v>
                </c:pt>
                <c:pt idx="51">
                  <c:v>80</c:v>
                </c:pt>
                <c:pt idx="52">
                  <c:v>80</c:v>
                </c:pt>
                <c:pt idx="53">
                  <c:v>80</c:v>
                </c:pt>
                <c:pt idx="54">
                  <c:v>80</c:v>
                </c:pt>
                <c:pt idx="55">
                  <c:v>80</c:v>
                </c:pt>
                <c:pt idx="56">
                  <c:v>80</c:v>
                </c:pt>
                <c:pt idx="57">
                  <c:v>80</c:v>
                </c:pt>
                <c:pt idx="58">
                  <c:v>80</c:v>
                </c:pt>
                <c:pt idx="59">
                  <c:v>56</c:v>
                </c:pt>
                <c:pt idx="60">
                  <c:v>80</c:v>
                </c:pt>
                <c:pt idx="61">
                  <c:v>80</c:v>
                </c:pt>
                <c:pt idx="62">
                  <c:v>80</c:v>
                </c:pt>
                <c:pt idx="63">
                  <c:v>80</c:v>
                </c:pt>
                <c:pt idx="64">
                  <c:v>80</c:v>
                </c:pt>
                <c:pt idx="65">
                  <c:v>72</c:v>
                </c:pt>
                <c:pt idx="66">
                  <c:v>80</c:v>
                </c:pt>
                <c:pt idx="67">
                  <c:v>80</c:v>
                </c:pt>
                <c:pt idx="68">
                  <c:v>80</c:v>
                </c:pt>
                <c:pt idx="69">
                  <c:v>80</c:v>
                </c:pt>
                <c:pt idx="70">
                  <c:v>80</c:v>
                </c:pt>
                <c:pt idx="71">
                  <c:v>80</c:v>
                </c:pt>
                <c:pt idx="72">
                  <c:v>80</c:v>
                </c:pt>
                <c:pt idx="73">
                  <c:v>80</c:v>
                </c:pt>
                <c:pt idx="74">
                  <c:v>80</c:v>
                </c:pt>
                <c:pt idx="75">
                  <c:v>80</c:v>
                </c:pt>
                <c:pt idx="76">
                  <c:v>48</c:v>
                </c:pt>
                <c:pt idx="77">
                  <c:v>80</c:v>
                </c:pt>
                <c:pt idx="78">
                  <c:v>80</c:v>
                </c:pt>
                <c:pt idx="79">
                  <c:v>80</c:v>
                </c:pt>
                <c:pt idx="80">
                  <c:v>80</c:v>
                </c:pt>
                <c:pt idx="81">
                  <c:v>80</c:v>
                </c:pt>
                <c:pt idx="82">
                  <c:v>80</c:v>
                </c:pt>
                <c:pt idx="83">
                  <c:v>80</c:v>
                </c:pt>
                <c:pt idx="84">
                  <c:v>80</c:v>
                </c:pt>
                <c:pt idx="85">
                  <c:v>80</c:v>
                </c:pt>
                <c:pt idx="86">
                  <c:v>80</c:v>
                </c:pt>
                <c:pt idx="87">
                  <c:v>80</c:v>
                </c:pt>
                <c:pt idx="88">
                  <c:v>80</c:v>
                </c:pt>
                <c:pt idx="89">
                  <c:v>80</c:v>
                </c:pt>
                <c:pt idx="90">
                  <c:v>80</c:v>
                </c:pt>
                <c:pt idx="91">
                  <c:v>80</c:v>
                </c:pt>
                <c:pt idx="92">
                  <c:v>80</c:v>
                </c:pt>
                <c:pt idx="93">
                  <c:v>80</c:v>
                </c:pt>
                <c:pt idx="94">
                  <c:v>80</c:v>
                </c:pt>
                <c:pt idx="95">
                  <c:v>80</c:v>
                </c:pt>
                <c:pt idx="96">
                  <c:v>80</c:v>
                </c:pt>
                <c:pt idx="97">
                  <c:v>80</c:v>
                </c:pt>
                <c:pt idx="98">
                  <c:v>80</c:v>
                </c:pt>
                <c:pt idx="99">
                  <c:v>64</c:v>
                </c:pt>
                <c:pt idx="100">
                  <c:v>80</c:v>
                </c:pt>
                <c:pt idx="101">
                  <c:v>80</c:v>
                </c:pt>
                <c:pt idx="102">
                  <c:v>80</c:v>
                </c:pt>
                <c:pt idx="103">
                  <c:v>80</c:v>
                </c:pt>
                <c:pt idx="104">
                  <c:v>56</c:v>
                </c:pt>
                <c:pt idx="105">
                  <c:v>64</c:v>
                </c:pt>
                <c:pt idx="106">
                  <c:v>64</c:v>
                </c:pt>
                <c:pt idx="107">
                  <c:v>80</c:v>
                </c:pt>
                <c:pt idx="108">
                  <c:v>80</c:v>
                </c:pt>
                <c:pt idx="109">
                  <c:v>80</c:v>
                </c:pt>
                <c:pt idx="110">
                  <c:v>80</c:v>
                </c:pt>
                <c:pt idx="111">
                  <c:v>80</c:v>
                </c:pt>
                <c:pt idx="112">
                  <c:v>80</c:v>
                </c:pt>
                <c:pt idx="113">
                  <c:v>80</c:v>
                </c:pt>
                <c:pt idx="114">
                  <c:v>80</c:v>
                </c:pt>
                <c:pt idx="115">
                  <c:v>80</c:v>
                </c:pt>
                <c:pt idx="116">
                  <c:v>80</c:v>
                </c:pt>
                <c:pt idx="117">
                  <c:v>80</c:v>
                </c:pt>
                <c:pt idx="118">
                  <c:v>80</c:v>
                </c:pt>
                <c:pt idx="119">
                  <c:v>64</c:v>
                </c:pt>
                <c:pt idx="120">
                  <c:v>64</c:v>
                </c:pt>
                <c:pt idx="121">
                  <c:v>80</c:v>
                </c:pt>
                <c:pt idx="122">
                  <c:v>80</c:v>
                </c:pt>
                <c:pt idx="123">
                  <c:v>80</c:v>
                </c:pt>
                <c:pt idx="124">
                  <c:v>80</c:v>
                </c:pt>
                <c:pt idx="125">
                  <c:v>80</c:v>
                </c:pt>
                <c:pt idx="126">
                  <c:v>80</c:v>
                </c:pt>
                <c:pt idx="127">
                  <c:v>80</c:v>
                </c:pt>
                <c:pt idx="128">
                  <c:v>80</c:v>
                </c:pt>
                <c:pt idx="129">
                  <c:v>80</c:v>
                </c:pt>
                <c:pt idx="130">
                  <c:v>80</c:v>
                </c:pt>
                <c:pt idx="131">
                  <c:v>80</c:v>
                </c:pt>
                <c:pt idx="132">
                  <c:v>80</c:v>
                </c:pt>
                <c:pt idx="133">
                  <c:v>80</c:v>
                </c:pt>
                <c:pt idx="134">
                  <c:v>56</c:v>
                </c:pt>
                <c:pt idx="135">
                  <c:v>80</c:v>
                </c:pt>
                <c:pt idx="136">
                  <c:v>80</c:v>
                </c:pt>
                <c:pt idx="137">
                  <c:v>80</c:v>
                </c:pt>
                <c:pt idx="138">
                  <c:v>80</c:v>
                </c:pt>
                <c:pt idx="139">
                  <c:v>80</c:v>
                </c:pt>
                <c:pt idx="140">
                  <c:v>80</c:v>
                </c:pt>
                <c:pt idx="141">
                  <c:v>80</c:v>
                </c:pt>
                <c:pt idx="142">
                  <c:v>80</c:v>
                </c:pt>
                <c:pt idx="143">
                  <c:v>80</c:v>
                </c:pt>
                <c:pt idx="144">
                  <c:v>80</c:v>
                </c:pt>
                <c:pt idx="145">
                  <c:v>64</c:v>
                </c:pt>
                <c:pt idx="146">
                  <c:v>80</c:v>
                </c:pt>
                <c:pt idx="147">
                  <c:v>80</c:v>
                </c:pt>
                <c:pt idx="148">
                  <c:v>60</c:v>
                </c:pt>
                <c:pt idx="149">
                  <c:v>80</c:v>
                </c:pt>
                <c:pt idx="150">
                  <c:v>80</c:v>
                </c:pt>
                <c:pt idx="151">
                  <c:v>80</c:v>
                </c:pt>
                <c:pt idx="152">
                  <c:v>80</c:v>
                </c:pt>
                <c:pt idx="153">
                  <c:v>80</c:v>
                </c:pt>
                <c:pt idx="154">
                  <c:v>56</c:v>
                </c:pt>
                <c:pt idx="155">
                  <c:v>64</c:v>
                </c:pt>
                <c:pt idx="156">
                  <c:v>80</c:v>
                </c:pt>
                <c:pt idx="157">
                  <c:v>80</c:v>
                </c:pt>
                <c:pt idx="158">
                  <c:v>80</c:v>
                </c:pt>
                <c:pt idx="159">
                  <c:v>80</c:v>
                </c:pt>
                <c:pt idx="160">
                  <c:v>80</c:v>
                </c:pt>
                <c:pt idx="161">
                  <c:v>80</c:v>
                </c:pt>
                <c:pt idx="162">
                  <c:v>80</c:v>
                </c:pt>
                <c:pt idx="163">
                  <c:v>80</c:v>
                </c:pt>
                <c:pt idx="164">
                  <c:v>80</c:v>
                </c:pt>
                <c:pt idx="165">
                  <c:v>80</c:v>
                </c:pt>
                <c:pt idx="166">
                  <c:v>64</c:v>
                </c:pt>
                <c:pt idx="167">
                  <c:v>48</c:v>
                </c:pt>
                <c:pt idx="168">
                  <c:v>80</c:v>
                </c:pt>
                <c:pt idx="169">
                  <c:v>80</c:v>
                </c:pt>
                <c:pt idx="170">
                  <c:v>56</c:v>
                </c:pt>
                <c:pt idx="171">
                  <c:v>80</c:v>
                </c:pt>
                <c:pt idx="172">
                  <c:v>80</c:v>
                </c:pt>
                <c:pt idx="173">
                  <c:v>80</c:v>
                </c:pt>
                <c:pt idx="174">
                  <c:v>80</c:v>
                </c:pt>
                <c:pt idx="175">
                  <c:v>80</c:v>
                </c:pt>
                <c:pt idx="176">
                  <c:v>80</c:v>
                </c:pt>
                <c:pt idx="177">
                  <c:v>80</c:v>
                </c:pt>
                <c:pt idx="178">
                  <c:v>48</c:v>
                </c:pt>
                <c:pt idx="179">
                  <c:v>32</c:v>
                </c:pt>
                <c:pt idx="180">
                  <c:v>80</c:v>
                </c:pt>
                <c:pt idx="181">
                  <c:v>80</c:v>
                </c:pt>
                <c:pt idx="182">
                  <c:v>48</c:v>
                </c:pt>
                <c:pt idx="183">
                  <c:v>80</c:v>
                </c:pt>
                <c:pt idx="184">
                  <c:v>80</c:v>
                </c:pt>
                <c:pt idx="185">
                  <c:v>80</c:v>
                </c:pt>
                <c:pt idx="186">
                  <c:v>80</c:v>
                </c:pt>
                <c:pt idx="187">
                  <c:v>64</c:v>
                </c:pt>
                <c:pt idx="188">
                  <c:v>80</c:v>
                </c:pt>
                <c:pt idx="189">
                  <c:v>80</c:v>
                </c:pt>
                <c:pt idx="190">
                  <c:v>80</c:v>
                </c:pt>
                <c:pt idx="191">
                  <c:v>60</c:v>
                </c:pt>
                <c:pt idx="192">
                  <c:v>80</c:v>
                </c:pt>
                <c:pt idx="193">
                  <c:v>80</c:v>
                </c:pt>
                <c:pt idx="194">
                  <c:v>80</c:v>
                </c:pt>
                <c:pt idx="195">
                  <c:v>48</c:v>
                </c:pt>
                <c:pt idx="196">
                  <c:v>80</c:v>
                </c:pt>
                <c:pt idx="197">
                  <c:v>32</c:v>
                </c:pt>
                <c:pt idx="198">
                  <c:v>40</c:v>
                </c:pt>
                <c:pt idx="199">
                  <c:v>50</c:v>
                </c:pt>
                <c:pt idx="200">
                  <c:v>40</c:v>
                </c:pt>
                <c:pt idx="201">
                  <c:v>34</c:v>
                </c:pt>
                <c:pt idx="202">
                  <c:v>40</c:v>
                </c:pt>
                <c:pt idx="203">
                  <c:v>32</c:v>
                </c:pt>
                <c:pt idx="204">
                  <c:v>32</c:v>
                </c:pt>
                <c:pt idx="205">
                  <c:v>40</c:v>
                </c:pt>
                <c:pt idx="206">
                  <c:v>32</c:v>
                </c:pt>
                <c:pt idx="207">
                  <c:v>32</c:v>
                </c:pt>
                <c:pt idx="208">
                  <c:v>48</c:v>
                </c:pt>
                <c:pt idx="209">
                  <c:v>24</c:v>
                </c:pt>
                <c:pt idx="210">
                  <c:v>8</c:v>
                </c:pt>
                <c:pt idx="211">
                  <c:v>56</c:v>
                </c:pt>
                <c:pt idx="212">
                  <c:v>32</c:v>
                </c:pt>
                <c:pt idx="213">
                  <c:v>40</c:v>
                </c:pt>
                <c:pt idx="214">
                  <c:v>24</c:v>
                </c:pt>
                <c:pt idx="215">
                  <c:v>32</c:v>
                </c:pt>
                <c:pt idx="216">
                  <c:v>24</c:v>
                </c:pt>
                <c:pt idx="217">
                  <c:v>32</c:v>
                </c:pt>
                <c:pt idx="218">
                  <c:v>24</c:v>
                </c:pt>
                <c:pt idx="219">
                  <c:v>24</c:v>
                </c:pt>
                <c:pt idx="220">
                  <c:v>0</c:v>
                </c:pt>
                <c:pt idx="221">
                  <c:v>24</c:v>
                </c:pt>
                <c:pt idx="222">
                  <c:v>24</c:v>
                </c:pt>
                <c:pt idx="223">
                  <c:v>8</c:v>
                </c:pt>
                <c:pt idx="224">
                  <c:v>24</c:v>
                </c:pt>
                <c:pt idx="225">
                  <c:v>8</c:v>
                </c:pt>
                <c:pt idx="226">
                  <c:v>24</c:v>
                </c:pt>
                <c:pt idx="227">
                  <c:v>16</c:v>
                </c:pt>
                <c:pt idx="228">
                  <c:v>12</c:v>
                </c:pt>
                <c:pt idx="229">
                  <c:v>9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549-4827-9433-9EB96EB2D357}"/>
            </c:ext>
          </c:extLst>
        </c:ser>
        <c:ser>
          <c:idx val="5"/>
          <c:order val="5"/>
          <c:tx>
            <c:strRef>
              <c:f>'All Leave'!$K$3</c:f>
              <c:strCache>
                <c:ptCount val="1"/>
                <c:pt idx="0">
                  <c:v>JURY DUTY                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val>
            <c:numRef>
              <c:f>'All Leave'!$K$4:$K$241</c:f>
              <c:numCache>
                <c:formatCode>General</c:formatCode>
                <c:ptCount val="23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10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3</c:v>
                </c:pt>
                <c:pt idx="74">
                  <c:v>5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2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5.5</c:v>
                </c:pt>
                <c:pt idx="88">
                  <c:v>0</c:v>
                </c:pt>
                <c:pt idx="89">
                  <c:v>2</c:v>
                </c:pt>
                <c:pt idx="90">
                  <c:v>0</c:v>
                </c:pt>
                <c:pt idx="91">
                  <c:v>0</c:v>
                </c:pt>
                <c:pt idx="92">
                  <c:v>6.5</c:v>
                </c:pt>
                <c:pt idx="93">
                  <c:v>0</c:v>
                </c:pt>
                <c:pt idx="94">
                  <c:v>0</c:v>
                </c:pt>
                <c:pt idx="95">
                  <c:v>6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5.5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2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10</c:v>
                </c:pt>
                <c:pt idx="120">
                  <c:v>17.5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12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22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3</c:v>
                </c:pt>
                <c:pt idx="144">
                  <c:v>0</c:v>
                </c:pt>
                <c:pt idx="145">
                  <c:v>7.5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14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1.5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18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6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549-4827-9433-9EB96EB2D357}"/>
            </c:ext>
          </c:extLst>
        </c:ser>
        <c:ser>
          <c:idx val="6"/>
          <c:order val="6"/>
          <c:tx>
            <c:strRef>
              <c:f>'All Leave'!$L$3</c:f>
              <c:strCache>
                <c:ptCount val="1"/>
                <c:pt idx="0">
                  <c:v>PERFORMANCE LEAVE        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val>
            <c:numRef>
              <c:f>'All Leave'!$L$4:$L$241</c:f>
              <c:numCache>
                <c:formatCode>General</c:formatCode>
                <c:ptCount val="23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20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80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72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56</c:v>
                </c:pt>
                <c:pt idx="70">
                  <c:v>0</c:v>
                </c:pt>
                <c:pt idx="71">
                  <c:v>64</c:v>
                </c:pt>
                <c:pt idx="72">
                  <c:v>64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80</c:v>
                </c:pt>
                <c:pt idx="83">
                  <c:v>76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100</c:v>
                </c:pt>
                <c:pt idx="94">
                  <c:v>0</c:v>
                </c:pt>
                <c:pt idx="95">
                  <c:v>40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24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6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40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40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43</c:v>
                </c:pt>
                <c:pt idx="170">
                  <c:v>0</c:v>
                </c:pt>
                <c:pt idx="171">
                  <c:v>16</c:v>
                </c:pt>
                <c:pt idx="172">
                  <c:v>0</c:v>
                </c:pt>
                <c:pt idx="173">
                  <c:v>53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24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549-4827-9433-9EB96EB2D357}"/>
            </c:ext>
          </c:extLst>
        </c:ser>
        <c:ser>
          <c:idx val="7"/>
          <c:order val="7"/>
          <c:tx>
            <c:strRef>
              <c:f>'All Leave'!$M$3</c:f>
              <c:strCache>
                <c:ptCount val="1"/>
                <c:pt idx="0">
                  <c:v>LEAVE W/O PAY-FMLA       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val>
            <c:numRef>
              <c:f>'All Leave'!$M$4:$M$241</c:f>
              <c:numCache>
                <c:formatCode>General</c:formatCode>
                <c:ptCount val="238"/>
                <c:pt idx="0">
                  <c:v>375.75</c:v>
                </c:pt>
                <c:pt idx="1">
                  <c:v>0</c:v>
                </c:pt>
                <c:pt idx="2">
                  <c:v>315.37</c:v>
                </c:pt>
                <c:pt idx="3">
                  <c:v>99.44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0.13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116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12.17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42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39.58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549-4827-9433-9EB96EB2D357}"/>
            </c:ext>
          </c:extLst>
        </c:ser>
        <c:ser>
          <c:idx val="8"/>
          <c:order val="8"/>
          <c:tx>
            <c:strRef>
              <c:f>'All Leave'!$N$3</c:f>
              <c:strCache>
                <c:ptCount val="1"/>
                <c:pt idx="0">
                  <c:v>LEAVE WITHOUT PAY        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val>
            <c:numRef>
              <c:f>'All Leave'!$N$4:$N$241</c:f>
              <c:numCache>
                <c:formatCode>General</c:formatCode>
                <c:ptCount val="238"/>
                <c:pt idx="0">
                  <c:v>85.25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88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45.91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40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3.76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12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56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32</c:v>
                </c:pt>
                <c:pt idx="203">
                  <c:v>0</c:v>
                </c:pt>
                <c:pt idx="204">
                  <c:v>42</c:v>
                </c:pt>
                <c:pt idx="205">
                  <c:v>24</c:v>
                </c:pt>
                <c:pt idx="206">
                  <c:v>2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8</c:v>
                </c:pt>
                <c:pt idx="214">
                  <c:v>0</c:v>
                </c:pt>
                <c:pt idx="215">
                  <c:v>8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8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549-4827-9433-9EB96EB2D357}"/>
            </c:ext>
          </c:extLst>
        </c:ser>
        <c:ser>
          <c:idx val="9"/>
          <c:order val="9"/>
          <c:tx>
            <c:strRef>
              <c:f>'All Leave'!$O$3</c:f>
              <c:strCache>
                <c:ptCount val="1"/>
                <c:pt idx="0">
                  <c:v>PERSONAL FLOATING HOLIDAY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val>
            <c:numRef>
              <c:f>'All Leave'!$O$4:$O$241</c:f>
              <c:numCache>
                <c:formatCode>General</c:formatCode>
                <c:ptCount val="238"/>
                <c:pt idx="0">
                  <c:v>8</c:v>
                </c:pt>
                <c:pt idx="1">
                  <c:v>8</c:v>
                </c:pt>
                <c:pt idx="2">
                  <c:v>8</c:v>
                </c:pt>
                <c:pt idx="3">
                  <c:v>8</c:v>
                </c:pt>
                <c:pt idx="4">
                  <c:v>8</c:v>
                </c:pt>
                <c:pt idx="5">
                  <c:v>8</c:v>
                </c:pt>
                <c:pt idx="6">
                  <c:v>8</c:v>
                </c:pt>
                <c:pt idx="7">
                  <c:v>16</c:v>
                </c:pt>
                <c:pt idx="8">
                  <c:v>8</c:v>
                </c:pt>
                <c:pt idx="9">
                  <c:v>8</c:v>
                </c:pt>
                <c:pt idx="10">
                  <c:v>8</c:v>
                </c:pt>
                <c:pt idx="11">
                  <c:v>8</c:v>
                </c:pt>
                <c:pt idx="12">
                  <c:v>8</c:v>
                </c:pt>
                <c:pt idx="13">
                  <c:v>8</c:v>
                </c:pt>
                <c:pt idx="14">
                  <c:v>8</c:v>
                </c:pt>
                <c:pt idx="15">
                  <c:v>8</c:v>
                </c:pt>
                <c:pt idx="16">
                  <c:v>8</c:v>
                </c:pt>
                <c:pt idx="17">
                  <c:v>8</c:v>
                </c:pt>
                <c:pt idx="18">
                  <c:v>11</c:v>
                </c:pt>
                <c:pt idx="19">
                  <c:v>8</c:v>
                </c:pt>
                <c:pt idx="20">
                  <c:v>8</c:v>
                </c:pt>
                <c:pt idx="21">
                  <c:v>16</c:v>
                </c:pt>
                <c:pt idx="22">
                  <c:v>8</c:v>
                </c:pt>
                <c:pt idx="23">
                  <c:v>0</c:v>
                </c:pt>
                <c:pt idx="24">
                  <c:v>8</c:v>
                </c:pt>
                <c:pt idx="25">
                  <c:v>4</c:v>
                </c:pt>
                <c:pt idx="26">
                  <c:v>8</c:v>
                </c:pt>
                <c:pt idx="27">
                  <c:v>0</c:v>
                </c:pt>
                <c:pt idx="28">
                  <c:v>8</c:v>
                </c:pt>
                <c:pt idx="29">
                  <c:v>8</c:v>
                </c:pt>
                <c:pt idx="30">
                  <c:v>8</c:v>
                </c:pt>
                <c:pt idx="31">
                  <c:v>0</c:v>
                </c:pt>
                <c:pt idx="32">
                  <c:v>8</c:v>
                </c:pt>
                <c:pt idx="33">
                  <c:v>8</c:v>
                </c:pt>
                <c:pt idx="34">
                  <c:v>8</c:v>
                </c:pt>
                <c:pt idx="35">
                  <c:v>8</c:v>
                </c:pt>
                <c:pt idx="36">
                  <c:v>8</c:v>
                </c:pt>
                <c:pt idx="37">
                  <c:v>8</c:v>
                </c:pt>
                <c:pt idx="38">
                  <c:v>8</c:v>
                </c:pt>
                <c:pt idx="39">
                  <c:v>8</c:v>
                </c:pt>
                <c:pt idx="40">
                  <c:v>8</c:v>
                </c:pt>
                <c:pt idx="41">
                  <c:v>8</c:v>
                </c:pt>
                <c:pt idx="42">
                  <c:v>8</c:v>
                </c:pt>
                <c:pt idx="43">
                  <c:v>8</c:v>
                </c:pt>
                <c:pt idx="44">
                  <c:v>8</c:v>
                </c:pt>
                <c:pt idx="45">
                  <c:v>8</c:v>
                </c:pt>
                <c:pt idx="46">
                  <c:v>8</c:v>
                </c:pt>
                <c:pt idx="47">
                  <c:v>8</c:v>
                </c:pt>
                <c:pt idx="48">
                  <c:v>8</c:v>
                </c:pt>
                <c:pt idx="49">
                  <c:v>8</c:v>
                </c:pt>
                <c:pt idx="50">
                  <c:v>8</c:v>
                </c:pt>
                <c:pt idx="51">
                  <c:v>16</c:v>
                </c:pt>
                <c:pt idx="52">
                  <c:v>8</c:v>
                </c:pt>
                <c:pt idx="53">
                  <c:v>8</c:v>
                </c:pt>
                <c:pt idx="54">
                  <c:v>8</c:v>
                </c:pt>
                <c:pt idx="55">
                  <c:v>8</c:v>
                </c:pt>
                <c:pt idx="56">
                  <c:v>8</c:v>
                </c:pt>
                <c:pt idx="57">
                  <c:v>8</c:v>
                </c:pt>
                <c:pt idx="58">
                  <c:v>8</c:v>
                </c:pt>
                <c:pt idx="59">
                  <c:v>8</c:v>
                </c:pt>
                <c:pt idx="60">
                  <c:v>8</c:v>
                </c:pt>
                <c:pt idx="61">
                  <c:v>8</c:v>
                </c:pt>
                <c:pt idx="62">
                  <c:v>16</c:v>
                </c:pt>
                <c:pt idx="63">
                  <c:v>8</c:v>
                </c:pt>
                <c:pt idx="64">
                  <c:v>8</c:v>
                </c:pt>
                <c:pt idx="65">
                  <c:v>8</c:v>
                </c:pt>
                <c:pt idx="66">
                  <c:v>8</c:v>
                </c:pt>
                <c:pt idx="67">
                  <c:v>8</c:v>
                </c:pt>
                <c:pt idx="68">
                  <c:v>8</c:v>
                </c:pt>
                <c:pt idx="69">
                  <c:v>8</c:v>
                </c:pt>
                <c:pt idx="70">
                  <c:v>8</c:v>
                </c:pt>
                <c:pt idx="71">
                  <c:v>8</c:v>
                </c:pt>
                <c:pt idx="72">
                  <c:v>8</c:v>
                </c:pt>
                <c:pt idx="73">
                  <c:v>8</c:v>
                </c:pt>
                <c:pt idx="74">
                  <c:v>8</c:v>
                </c:pt>
                <c:pt idx="75">
                  <c:v>8</c:v>
                </c:pt>
                <c:pt idx="76">
                  <c:v>0</c:v>
                </c:pt>
                <c:pt idx="77">
                  <c:v>8</c:v>
                </c:pt>
                <c:pt idx="78">
                  <c:v>0</c:v>
                </c:pt>
                <c:pt idx="79">
                  <c:v>0</c:v>
                </c:pt>
                <c:pt idx="80">
                  <c:v>8</c:v>
                </c:pt>
                <c:pt idx="81">
                  <c:v>8</c:v>
                </c:pt>
                <c:pt idx="82">
                  <c:v>16</c:v>
                </c:pt>
                <c:pt idx="83">
                  <c:v>8</c:v>
                </c:pt>
                <c:pt idx="84">
                  <c:v>8</c:v>
                </c:pt>
                <c:pt idx="85">
                  <c:v>0</c:v>
                </c:pt>
                <c:pt idx="86">
                  <c:v>16</c:v>
                </c:pt>
                <c:pt idx="87">
                  <c:v>0</c:v>
                </c:pt>
                <c:pt idx="88">
                  <c:v>8</c:v>
                </c:pt>
                <c:pt idx="89">
                  <c:v>8</c:v>
                </c:pt>
                <c:pt idx="90">
                  <c:v>8</c:v>
                </c:pt>
                <c:pt idx="91">
                  <c:v>8</c:v>
                </c:pt>
                <c:pt idx="92">
                  <c:v>8</c:v>
                </c:pt>
                <c:pt idx="93">
                  <c:v>8</c:v>
                </c:pt>
                <c:pt idx="94">
                  <c:v>8</c:v>
                </c:pt>
                <c:pt idx="95">
                  <c:v>8</c:v>
                </c:pt>
                <c:pt idx="96">
                  <c:v>8</c:v>
                </c:pt>
                <c:pt idx="97">
                  <c:v>8</c:v>
                </c:pt>
                <c:pt idx="98">
                  <c:v>8</c:v>
                </c:pt>
                <c:pt idx="99">
                  <c:v>8</c:v>
                </c:pt>
                <c:pt idx="100">
                  <c:v>8</c:v>
                </c:pt>
                <c:pt idx="101">
                  <c:v>8</c:v>
                </c:pt>
                <c:pt idx="102">
                  <c:v>8</c:v>
                </c:pt>
                <c:pt idx="103">
                  <c:v>8</c:v>
                </c:pt>
                <c:pt idx="104">
                  <c:v>8</c:v>
                </c:pt>
                <c:pt idx="105">
                  <c:v>8</c:v>
                </c:pt>
                <c:pt idx="106">
                  <c:v>16</c:v>
                </c:pt>
                <c:pt idx="107">
                  <c:v>8</c:v>
                </c:pt>
                <c:pt idx="108">
                  <c:v>8</c:v>
                </c:pt>
                <c:pt idx="109">
                  <c:v>8</c:v>
                </c:pt>
                <c:pt idx="110">
                  <c:v>8</c:v>
                </c:pt>
                <c:pt idx="111">
                  <c:v>8</c:v>
                </c:pt>
                <c:pt idx="112">
                  <c:v>8</c:v>
                </c:pt>
                <c:pt idx="113">
                  <c:v>0</c:v>
                </c:pt>
                <c:pt idx="114">
                  <c:v>8</c:v>
                </c:pt>
                <c:pt idx="115">
                  <c:v>8</c:v>
                </c:pt>
                <c:pt idx="116">
                  <c:v>8</c:v>
                </c:pt>
                <c:pt idx="117">
                  <c:v>8</c:v>
                </c:pt>
                <c:pt idx="118">
                  <c:v>8</c:v>
                </c:pt>
                <c:pt idx="119">
                  <c:v>0</c:v>
                </c:pt>
                <c:pt idx="120">
                  <c:v>8</c:v>
                </c:pt>
                <c:pt idx="121">
                  <c:v>8</c:v>
                </c:pt>
                <c:pt idx="122">
                  <c:v>8</c:v>
                </c:pt>
                <c:pt idx="123">
                  <c:v>8</c:v>
                </c:pt>
                <c:pt idx="124">
                  <c:v>8</c:v>
                </c:pt>
                <c:pt idx="125">
                  <c:v>8</c:v>
                </c:pt>
                <c:pt idx="126">
                  <c:v>8</c:v>
                </c:pt>
                <c:pt idx="127">
                  <c:v>6</c:v>
                </c:pt>
                <c:pt idx="128">
                  <c:v>8</c:v>
                </c:pt>
                <c:pt idx="129">
                  <c:v>0</c:v>
                </c:pt>
                <c:pt idx="130">
                  <c:v>8</c:v>
                </c:pt>
                <c:pt idx="131">
                  <c:v>8</c:v>
                </c:pt>
                <c:pt idx="132">
                  <c:v>8</c:v>
                </c:pt>
                <c:pt idx="133">
                  <c:v>14</c:v>
                </c:pt>
                <c:pt idx="134">
                  <c:v>8</c:v>
                </c:pt>
                <c:pt idx="135">
                  <c:v>8</c:v>
                </c:pt>
                <c:pt idx="136">
                  <c:v>0</c:v>
                </c:pt>
                <c:pt idx="137">
                  <c:v>8</c:v>
                </c:pt>
                <c:pt idx="138">
                  <c:v>0</c:v>
                </c:pt>
                <c:pt idx="139">
                  <c:v>8</c:v>
                </c:pt>
                <c:pt idx="140">
                  <c:v>8</c:v>
                </c:pt>
                <c:pt idx="141">
                  <c:v>16</c:v>
                </c:pt>
                <c:pt idx="142">
                  <c:v>8</c:v>
                </c:pt>
                <c:pt idx="143">
                  <c:v>8</c:v>
                </c:pt>
                <c:pt idx="144">
                  <c:v>8</c:v>
                </c:pt>
                <c:pt idx="145">
                  <c:v>8</c:v>
                </c:pt>
                <c:pt idx="146">
                  <c:v>0</c:v>
                </c:pt>
                <c:pt idx="147">
                  <c:v>8</c:v>
                </c:pt>
                <c:pt idx="148">
                  <c:v>12</c:v>
                </c:pt>
                <c:pt idx="149">
                  <c:v>16</c:v>
                </c:pt>
                <c:pt idx="150">
                  <c:v>8</c:v>
                </c:pt>
                <c:pt idx="151">
                  <c:v>8</c:v>
                </c:pt>
                <c:pt idx="152">
                  <c:v>8</c:v>
                </c:pt>
                <c:pt idx="153">
                  <c:v>8</c:v>
                </c:pt>
                <c:pt idx="154">
                  <c:v>8</c:v>
                </c:pt>
                <c:pt idx="155">
                  <c:v>8</c:v>
                </c:pt>
                <c:pt idx="156">
                  <c:v>8</c:v>
                </c:pt>
                <c:pt idx="157">
                  <c:v>8</c:v>
                </c:pt>
                <c:pt idx="158">
                  <c:v>8</c:v>
                </c:pt>
                <c:pt idx="159">
                  <c:v>16</c:v>
                </c:pt>
                <c:pt idx="160">
                  <c:v>8</c:v>
                </c:pt>
                <c:pt idx="161">
                  <c:v>8</c:v>
                </c:pt>
                <c:pt idx="162">
                  <c:v>8</c:v>
                </c:pt>
                <c:pt idx="163">
                  <c:v>8</c:v>
                </c:pt>
                <c:pt idx="164">
                  <c:v>0</c:v>
                </c:pt>
                <c:pt idx="165">
                  <c:v>8</c:v>
                </c:pt>
                <c:pt idx="166">
                  <c:v>8</c:v>
                </c:pt>
                <c:pt idx="167">
                  <c:v>8</c:v>
                </c:pt>
                <c:pt idx="168">
                  <c:v>8</c:v>
                </c:pt>
                <c:pt idx="169">
                  <c:v>8</c:v>
                </c:pt>
                <c:pt idx="170">
                  <c:v>8</c:v>
                </c:pt>
                <c:pt idx="171">
                  <c:v>8</c:v>
                </c:pt>
                <c:pt idx="172">
                  <c:v>8</c:v>
                </c:pt>
                <c:pt idx="173">
                  <c:v>8</c:v>
                </c:pt>
                <c:pt idx="174">
                  <c:v>8</c:v>
                </c:pt>
                <c:pt idx="175">
                  <c:v>8</c:v>
                </c:pt>
                <c:pt idx="176">
                  <c:v>16</c:v>
                </c:pt>
                <c:pt idx="177">
                  <c:v>0</c:v>
                </c:pt>
                <c:pt idx="178">
                  <c:v>8</c:v>
                </c:pt>
                <c:pt idx="179">
                  <c:v>8</c:v>
                </c:pt>
                <c:pt idx="180">
                  <c:v>8</c:v>
                </c:pt>
                <c:pt idx="181">
                  <c:v>8</c:v>
                </c:pt>
                <c:pt idx="182">
                  <c:v>8</c:v>
                </c:pt>
                <c:pt idx="183">
                  <c:v>8</c:v>
                </c:pt>
                <c:pt idx="184">
                  <c:v>8</c:v>
                </c:pt>
                <c:pt idx="185">
                  <c:v>8</c:v>
                </c:pt>
                <c:pt idx="186">
                  <c:v>8</c:v>
                </c:pt>
                <c:pt idx="187">
                  <c:v>8</c:v>
                </c:pt>
                <c:pt idx="188">
                  <c:v>8</c:v>
                </c:pt>
                <c:pt idx="189">
                  <c:v>8</c:v>
                </c:pt>
                <c:pt idx="190">
                  <c:v>8</c:v>
                </c:pt>
                <c:pt idx="191">
                  <c:v>6</c:v>
                </c:pt>
                <c:pt idx="192">
                  <c:v>8</c:v>
                </c:pt>
                <c:pt idx="193">
                  <c:v>8</c:v>
                </c:pt>
                <c:pt idx="194">
                  <c:v>8</c:v>
                </c:pt>
                <c:pt idx="195">
                  <c:v>0</c:v>
                </c:pt>
                <c:pt idx="196">
                  <c:v>8</c:v>
                </c:pt>
                <c:pt idx="197">
                  <c:v>8</c:v>
                </c:pt>
                <c:pt idx="198">
                  <c:v>8</c:v>
                </c:pt>
                <c:pt idx="199">
                  <c:v>8</c:v>
                </c:pt>
                <c:pt idx="200">
                  <c:v>8</c:v>
                </c:pt>
                <c:pt idx="201">
                  <c:v>6</c:v>
                </c:pt>
                <c:pt idx="202">
                  <c:v>8</c:v>
                </c:pt>
                <c:pt idx="203">
                  <c:v>8</c:v>
                </c:pt>
                <c:pt idx="204">
                  <c:v>8</c:v>
                </c:pt>
                <c:pt idx="205">
                  <c:v>0</c:v>
                </c:pt>
                <c:pt idx="206">
                  <c:v>8</c:v>
                </c:pt>
                <c:pt idx="207">
                  <c:v>8</c:v>
                </c:pt>
                <c:pt idx="208">
                  <c:v>8</c:v>
                </c:pt>
                <c:pt idx="209">
                  <c:v>8</c:v>
                </c:pt>
                <c:pt idx="210">
                  <c:v>8</c:v>
                </c:pt>
                <c:pt idx="211">
                  <c:v>0</c:v>
                </c:pt>
                <c:pt idx="212">
                  <c:v>8</c:v>
                </c:pt>
                <c:pt idx="213">
                  <c:v>8</c:v>
                </c:pt>
                <c:pt idx="214">
                  <c:v>0</c:v>
                </c:pt>
                <c:pt idx="215">
                  <c:v>8</c:v>
                </c:pt>
                <c:pt idx="216">
                  <c:v>8</c:v>
                </c:pt>
                <c:pt idx="217">
                  <c:v>8</c:v>
                </c:pt>
                <c:pt idx="218">
                  <c:v>4</c:v>
                </c:pt>
                <c:pt idx="219">
                  <c:v>8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8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4</c:v>
                </c:pt>
                <c:pt idx="228">
                  <c:v>0</c:v>
                </c:pt>
                <c:pt idx="229">
                  <c:v>0</c:v>
                </c:pt>
                <c:pt idx="230">
                  <c:v>8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7549-4827-9433-9EB96EB2D357}"/>
            </c:ext>
          </c:extLst>
        </c:ser>
        <c:ser>
          <c:idx val="10"/>
          <c:order val="10"/>
          <c:tx>
            <c:strRef>
              <c:f>'All Leave'!$P$3</c:f>
              <c:strCache>
                <c:ptCount val="1"/>
                <c:pt idx="0">
                  <c:v>SICK LV - FMLA QUALIFIED 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val>
            <c:numRef>
              <c:f>'All Leave'!$P$4:$P$241</c:f>
              <c:numCache>
                <c:formatCode>General</c:formatCode>
                <c:ptCount val="238"/>
                <c:pt idx="0">
                  <c:v>52.25</c:v>
                </c:pt>
                <c:pt idx="1">
                  <c:v>104</c:v>
                </c:pt>
                <c:pt idx="2">
                  <c:v>47.5</c:v>
                </c:pt>
                <c:pt idx="3">
                  <c:v>103.75</c:v>
                </c:pt>
                <c:pt idx="4">
                  <c:v>0</c:v>
                </c:pt>
                <c:pt idx="5">
                  <c:v>245.5</c:v>
                </c:pt>
                <c:pt idx="6">
                  <c:v>168</c:v>
                </c:pt>
                <c:pt idx="7">
                  <c:v>0</c:v>
                </c:pt>
                <c:pt idx="8">
                  <c:v>104.25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51</c:v>
                </c:pt>
                <c:pt idx="13">
                  <c:v>46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116</c:v>
                </c:pt>
                <c:pt idx="18">
                  <c:v>0</c:v>
                </c:pt>
                <c:pt idx="19">
                  <c:v>53</c:v>
                </c:pt>
                <c:pt idx="20">
                  <c:v>0</c:v>
                </c:pt>
                <c:pt idx="21">
                  <c:v>0</c:v>
                </c:pt>
                <c:pt idx="22">
                  <c:v>44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62.25</c:v>
                </c:pt>
                <c:pt idx="34">
                  <c:v>50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11.75</c:v>
                </c:pt>
                <c:pt idx="40">
                  <c:v>16</c:v>
                </c:pt>
                <c:pt idx="41">
                  <c:v>0</c:v>
                </c:pt>
                <c:pt idx="42">
                  <c:v>32</c:v>
                </c:pt>
                <c:pt idx="43">
                  <c:v>0</c:v>
                </c:pt>
                <c:pt idx="44">
                  <c:v>0</c:v>
                </c:pt>
                <c:pt idx="45">
                  <c:v>37.5</c:v>
                </c:pt>
                <c:pt idx="46">
                  <c:v>0</c:v>
                </c:pt>
                <c:pt idx="47">
                  <c:v>45.75</c:v>
                </c:pt>
                <c:pt idx="48">
                  <c:v>4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128</c:v>
                </c:pt>
                <c:pt idx="54">
                  <c:v>208</c:v>
                </c:pt>
                <c:pt idx="55">
                  <c:v>101.5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21.25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120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14</c:v>
                </c:pt>
                <c:pt idx="88">
                  <c:v>56</c:v>
                </c:pt>
                <c:pt idx="89">
                  <c:v>0</c:v>
                </c:pt>
                <c:pt idx="90">
                  <c:v>27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76</c:v>
                </c:pt>
                <c:pt idx="96">
                  <c:v>0</c:v>
                </c:pt>
                <c:pt idx="97">
                  <c:v>44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18.75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48</c:v>
                </c:pt>
                <c:pt idx="107">
                  <c:v>0</c:v>
                </c:pt>
                <c:pt idx="108">
                  <c:v>0</c:v>
                </c:pt>
                <c:pt idx="109">
                  <c:v>16</c:v>
                </c:pt>
                <c:pt idx="110">
                  <c:v>0</c:v>
                </c:pt>
                <c:pt idx="111">
                  <c:v>43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4.5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18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37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44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549-4827-9433-9EB96EB2D357}"/>
            </c:ext>
          </c:extLst>
        </c:ser>
        <c:ser>
          <c:idx val="11"/>
          <c:order val="11"/>
          <c:tx>
            <c:strRef>
              <c:f>'All Leave'!$Q$3</c:f>
              <c:strCache>
                <c:ptCount val="1"/>
                <c:pt idx="0">
                  <c:v>SICK LEAVE               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val>
            <c:numRef>
              <c:f>'All Leave'!$Q$4:$Q$241</c:f>
              <c:numCache>
                <c:formatCode>General</c:formatCode>
                <c:ptCount val="238"/>
                <c:pt idx="0">
                  <c:v>43.75</c:v>
                </c:pt>
                <c:pt idx="1">
                  <c:v>263.5</c:v>
                </c:pt>
                <c:pt idx="2">
                  <c:v>77.5</c:v>
                </c:pt>
                <c:pt idx="3">
                  <c:v>20.75</c:v>
                </c:pt>
                <c:pt idx="4">
                  <c:v>88</c:v>
                </c:pt>
                <c:pt idx="5">
                  <c:v>39.5</c:v>
                </c:pt>
                <c:pt idx="6">
                  <c:v>89.5</c:v>
                </c:pt>
                <c:pt idx="7">
                  <c:v>92</c:v>
                </c:pt>
                <c:pt idx="8">
                  <c:v>104</c:v>
                </c:pt>
                <c:pt idx="9">
                  <c:v>75.5</c:v>
                </c:pt>
                <c:pt idx="10">
                  <c:v>110</c:v>
                </c:pt>
                <c:pt idx="11">
                  <c:v>210</c:v>
                </c:pt>
                <c:pt idx="12">
                  <c:v>106.25</c:v>
                </c:pt>
                <c:pt idx="13">
                  <c:v>107.25</c:v>
                </c:pt>
                <c:pt idx="14">
                  <c:v>147.5</c:v>
                </c:pt>
                <c:pt idx="15">
                  <c:v>148.5</c:v>
                </c:pt>
                <c:pt idx="16">
                  <c:v>90.5</c:v>
                </c:pt>
                <c:pt idx="17">
                  <c:v>8</c:v>
                </c:pt>
                <c:pt idx="18">
                  <c:v>105.5</c:v>
                </c:pt>
                <c:pt idx="19">
                  <c:v>118</c:v>
                </c:pt>
                <c:pt idx="20">
                  <c:v>100.5</c:v>
                </c:pt>
                <c:pt idx="21">
                  <c:v>162.5</c:v>
                </c:pt>
                <c:pt idx="22">
                  <c:v>48</c:v>
                </c:pt>
                <c:pt idx="23">
                  <c:v>216</c:v>
                </c:pt>
                <c:pt idx="24">
                  <c:v>104.75</c:v>
                </c:pt>
                <c:pt idx="25">
                  <c:v>105.5</c:v>
                </c:pt>
                <c:pt idx="26">
                  <c:v>109</c:v>
                </c:pt>
                <c:pt idx="27">
                  <c:v>106.5</c:v>
                </c:pt>
                <c:pt idx="28">
                  <c:v>113</c:v>
                </c:pt>
                <c:pt idx="29">
                  <c:v>97.5</c:v>
                </c:pt>
                <c:pt idx="30">
                  <c:v>88</c:v>
                </c:pt>
                <c:pt idx="31">
                  <c:v>102</c:v>
                </c:pt>
                <c:pt idx="32">
                  <c:v>51.5</c:v>
                </c:pt>
                <c:pt idx="33">
                  <c:v>89.5</c:v>
                </c:pt>
                <c:pt idx="34">
                  <c:v>58</c:v>
                </c:pt>
                <c:pt idx="35">
                  <c:v>81.5</c:v>
                </c:pt>
                <c:pt idx="36">
                  <c:v>108.5</c:v>
                </c:pt>
                <c:pt idx="37">
                  <c:v>127.5</c:v>
                </c:pt>
                <c:pt idx="38">
                  <c:v>168.5</c:v>
                </c:pt>
                <c:pt idx="39">
                  <c:v>103</c:v>
                </c:pt>
                <c:pt idx="40">
                  <c:v>52</c:v>
                </c:pt>
                <c:pt idx="41">
                  <c:v>93.5</c:v>
                </c:pt>
                <c:pt idx="42">
                  <c:v>76</c:v>
                </c:pt>
                <c:pt idx="43">
                  <c:v>171.5</c:v>
                </c:pt>
                <c:pt idx="44">
                  <c:v>60</c:v>
                </c:pt>
                <c:pt idx="45">
                  <c:v>68</c:v>
                </c:pt>
                <c:pt idx="46">
                  <c:v>114</c:v>
                </c:pt>
                <c:pt idx="47">
                  <c:v>59.25</c:v>
                </c:pt>
                <c:pt idx="48">
                  <c:v>86.75</c:v>
                </c:pt>
                <c:pt idx="49">
                  <c:v>32</c:v>
                </c:pt>
                <c:pt idx="50">
                  <c:v>94.5</c:v>
                </c:pt>
                <c:pt idx="51">
                  <c:v>100.5</c:v>
                </c:pt>
                <c:pt idx="52">
                  <c:v>108</c:v>
                </c:pt>
                <c:pt idx="53">
                  <c:v>44.5</c:v>
                </c:pt>
                <c:pt idx="54">
                  <c:v>13</c:v>
                </c:pt>
                <c:pt idx="55">
                  <c:v>14.5</c:v>
                </c:pt>
                <c:pt idx="56">
                  <c:v>86.75</c:v>
                </c:pt>
                <c:pt idx="57">
                  <c:v>103.75</c:v>
                </c:pt>
                <c:pt idx="58">
                  <c:v>79</c:v>
                </c:pt>
                <c:pt idx="59">
                  <c:v>157.5</c:v>
                </c:pt>
                <c:pt idx="60">
                  <c:v>116.5</c:v>
                </c:pt>
                <c:pt idx="61">
                  <c:v>105.5</c:v>
                </c:pt>
                <c:pt idx="62">
                  <c:v>110.5</c:v>
                </c:pt>
                <c:pt idx="63">
                  <c:v>100</c:v>
                </c:pt>
                <c:pt idx="64">
                  <c:v>104</c:v>
                </c:pt>
                <c:pt idx="65">
                  <c:v>90</c:v>
                </c:pt>
                <c:pt idx="66">
                  <c:v>95</c:v>
                </c:pt>
                <c:pt idx="67">
                  <c:v>77</c:v>
                </c:pt>
                <c:pt idx="68">
                  <c:v>39</c:v>
                </c:pt>
                <c:pt idx="69">
                  <c:v>112</c:v>
                </c:pt>
                <c:pt idx="70">
                  <c:v>107.75</c:v>
                </c:pt>
                <c:pt idx="71">
                  <c:v>62</c:v>
                </c:pt>
                <c:pt idx="72">
                  <c:v>61</c:v>
                </c:pt>
                <c:pt idx="73">
                  <c:v>24.25</c:v>
                </c:pt>
                <c:pt idx="74">
                  <c:v>15.5</c:v>
                </c:pt>
                <c:pt idx="75">
                  <c:v>135.5</c:v>
                </c:pt>
                <c:pt idx="76">
                  <c:v>39.5</c:v>
                </c:pt>
                <c:pt idx="77">
                  <c:v>85</c:v>
                </c:pt>
                <c:pt idx="78">
                  <c:v>73.25</c:v>
                </c:pt>
                <c:pt idx="79">
                  <c:v>104</c:v>
                </c:pt>
                <c:pt idx="80">
                  <c:v>100</c:v>
                </c:pt>
                <c:pt idx="81">
                  <c:v>56</c:v>
                </c:pt>
                <c:pt idx="82">
                  <c:v>16</c:v>
                </c:pt>
                <c:pt idx="83">
                  <c:v>88</c:v>
                </c:pt>
                <c:pt idx="84">
                  <c:v>95.5</c:v>
                </c:pt>
                <c:pt idx="85">
                  <c:v>74</c:v>
                </c:pt>
                <c:pt idx="86">
                  <c:v>68.5</c:v>
                </c:pt>
                <c:pt idx="87">
                  <c:v>94.5</c:v>
                </c:pt>
                <c:pt idx="88">
                  <c:v>74.5</c:v>
                </c:pt>
                <c:pt idx="89">
                  <c:v>104.5</c:v>
                </c:pt>
                <c:pt idx="90">
                  <c:v>66.5</c:v>
                </c:pt>
                <c:pt idx="91">
                  <c:v>46.5</c:v>
                </c:pt>
                <c:pt idx="92">
                  <c:v>49</c:v>
                </c:pt>
                <c:pt idx="93">
                  <c:v>16</c:v>
                </c:pt>
                <c:pt idx="94">
                  <c:v>85</c:v>
                </c:pt>
                <c:pt idx="95">
                  <c:v>4</c:v>
                </c:pt>
                <c:pt idx="96">
                  <c:v>52.5</c:v>
                </c:pt>
                <c:pt idx="97">
                  <c:v>45</c:v>
                </c:pt>
                <c:pt idx="98">
                  <c:v>68</c:v>
                </c:pt>
                <c:pt idx="99">
                  <c:v>122</c:v>
                </c:pt>
                <c:pt idx="100">
                  <c:v>82</c:v>
                </c:pt>
                <c:pt idx="101">
                  <c:v>94.75</c:v>
                </c:pt>
                <c:pt idx="102">
                  <c:v>88.5</c:v>
                </c:pt>
                <c:pt idx="103">
                  <c:v>75</c:v>
                </c:pt>
                <c:pt idx="104">
                  <c:v>63</c:v>
                </c:pt>
                <c:pt idx="105">
                  <c:v>34</c:v>
                </c:pt>
                <c:pt idx="106">
                  <c:v>65.5</c:v>
                </c:pt>
                <c:pt idx="107">
                  <c:v>38</c:v>
                </c:pt>
                <c:pt idx="108">
                  <c:v>87.25</c:v>
                </c:pt>
                <c:pt idx="109">
                  <c:v>77</c:v>
                </c:pt>
                <c:pt idx="110">
                  <c:v>76</c:v>
                </c:pt>
                <c:pt idx="111">
                  <c:v>68</c:v>
                </c:pt>
                <c:pt idx="112">
                  <c:v>43.5</c:v>
                </c:pt>
                <c:pt idx="113">
                  <c:v>50.5</c:v>
                </c:pt>
                <c:pt idx="114">
                  <c:v>49.5</c:v>
                </c:pt>
                <c:pt idx="115">
                  <c:v>58</c:v>
                </c:pt>
                <c:pt idx="116">
                  <c:v>52.5</c:v>
                </c:pt>
                <c:pt idx="117">
                  <c:v>78.75</c:v>
                </c:pt>
                <c:pt idx="118">
                  <c:v>39.75</c:v>
                </c:pt>
                <c:pt idx="119">
                  <c:v>33.5</c:v>
                </c:pt>
                <c:pt idx="120">
                  <c:v>42</c:v>
                </c:pt>
                <c:pt idx="121">
                  <c:v>92.5</c:v>
                </c:pt>
                <c:pt idx="122">
                  <c:v>95</c:v>
                </c:pt>
                <c:pt idx="123">
                  <c:v>64</c:v>
                </c:pt>
                <c:pt idx="124">
                  <c:v>54.75</c:v>
                </c:pt>
                <c:pt idx="125">
                  <c:v>37.5</c:v>
                </c:pt>
                <c:pt idx="126">
                  <c:v>108.24</c:v>
                </c:pt>
                <c:pt idx="127">
                  <c:v>69</c:v>
                </c:pt>
                <c:pt idx="128">
                  <c:v>87.5</c:v>
                </c:pt>
                <c:pt idx="129">
                  <c:v>62</c:v>
                </c:pt>
                <c:pt idx="130">
                  <c:v>68.25</c:v>
                </c:pt>
                <c:pt idx="131">
                  <c:v>61</c:v>
                </c:pt>
                <c:pt idx="132">
                  <c:v>125.75</c:v>
                </c:pt>
                <c:pt idx="133">
                  <c:v>75.25</c:v>
                </c:pt>
                <c:pt idx="134">
                  <c:v>14</c:v>
                </c:pt>
                <c:pt idx="135">
                  <c:v>112</c:v>
                </c:pt>
                <c:pt idx="136">
                  <c:v>54</c:v>
                </c:pt>
                <c:pt idx="137">
                  <c:v>57</c:v>
                </c:pt>
                <c:pt idx="138">
                  <c:v>21.5</c:v>
                </c:pt>
                <c:pt idx="139">
                  <c:v>35.75</c:v>
                </c:pt>
                <c:pt idx="140">
                  <c:v>26.5</c:v>
                </c:pt>
                <c:pt idx="141">
                  <c:v>70.5</c:v>
                </c:pt>
                <c:pt idx="142">
                  <c:v>46</c:v>
                </c:pt>
                <c:pt idx="143">
                  <c:v>28</c:v>
                </c:pt>
                <c:pt idx="144">
                  <c:v>82.5</c:v>
                </c:pt>
                <c:pt idx="145">
                  <c:v>47.5</c:v>
                </c:pt>
                <c:pt idx="146">
                  <c:v>86.5</c:v>
                </c:pt>
                <c:pt idx="147">
                  <c:v>70.5</c:v>
                </c:pt>
                <c:pt idx="148">
                  <c:v>67.5</c:v>
                </c:pt>
                <c:pt idx="149">
                  <c:v>58.5</c:v>
                </c:pt>
                <c:pt idx="150">
                  <c:v>63.5</c:v>
                </c:pt>
                <c:pt idx="151">
                  <c:v>85.5</c:v>
                </c:pt>
                <c:pt idx="152">
                  <c:v>1.5</c:v>
                </c:pt>
                <c:pt idx="153">
                  <c:v>54.5</c:v>
                </c:pt>
                <c:pt idx="154">
                  <c:v>19.5</c:v>
                </c:pt>
                <c:pt idx="155">
                  <c:v>93</c:v>
                </c:pt>
                <c:pt idx="156">
                  <c:v>23.5</c:v>
                </c:pt>
                <c:pt idx="157">
                  <c:v>56</c:v>
                </c:pt>
                <c:pt idx="158">
                  <c:v>43.75</c:v>
                </c:pt>
                <c:pt idx="159">
                  <c:v>40.75</c:v>
                </c:pt>
                <c:pt idx="160">
                  <c:v>24</c:v>
                </c:pt>
                <c:pt idx="161">
                  <c:v>41</c:v>
                </c:pt>
                <c:pt idx="162">
                  <c:v>30</c:v>
                </c:pt>
                <c:pt idx="163">
                  <c:v>62.75</c:v>
                </c:pt>
                <c:pt idx="164">
                  <c:v>64.5</c:v>
                </c:pt>
                <c:pt idx="165">
                  <c:v>37.5</c:v>
                </c:pt>
                <c:pt idx="166">
                  <c:v>39.75</c:v>
                </c:pt>
                <c:pt idx="167">
                  <c:v>50</c:v>
                </c:pt>
                <c:pt idx="168">
                  <c:v>91.5</c:v>
                </c:pt>
                <c:pt idx="169">
                  <c:v>25</c:v>
                </c:pt>
                <c:pt idx="170">
                  <c:v>25.75</c:v>
                </c:pt>
                <c:pt idx="171">
                  <c:v>72</c:v>
                </c:pt>
                <c:pt idx="172">
                  <c:v>34.5</c:v>
                </c:pt>
                <c:pt idx="173">
                  <c:v>0</c:v>
                </c:pt>
                <c:pt idx="174">
                  <c:v>36.75</c:v>
                </c:pt>
                <c:pt idx="175">
                  <c:v>66</c:v>
                </c:pt>
                <c:pt idx="176">
                  <c:v>78</c:v>
                </c:pt>
                <c:pt idx="177">
                  <c:v>59.5</c:v>
                </c:pt>
                <c:pt idx="178">
                  <c:v>53.75</c:v>
                </c:pt>
                <c:pt idx="179">
                  <c:v>16</c:v>
                </c:pt>
                <c:pt idx="180">
                  <c:v>28</c:v>
                </c:pt>
                <c:pt idx="181">
                  <c:v>28</c:v>
                </c:pt>
                <c:pt idx="182">
                  <c:v>64.5</c:v>
                </c:pt>
                <c:pt idx="183">
                  <c:v>33</c:v>
                </c:pt>
                <c:pt idx="184">
                  <c:v>36</c:v>
                </c:pt>
                <c:pt idx="185">
                  <c:v>26</c:v>
                </c:pt>
                <c:pt idx="186">
                  <c:v>50</c:v>
                </c:pt>
                <c:pt idx="187">
                  <c:v>5</c:v>
                </c:pt>
                <c:pt idx="188">
                  <c:v>16</c:v>
                </c:pt>
                <c:pt idx="189">
                  <c:v>34.5</c:v>
                </c:pt>
                <c:pt idx="190">
                  <c:v>39</c:v>
                </c:pt>
                <c:pt idx="191">
                  <c:v>52</c:v>
                </c:pt>
                <c:pt idx="192">
                  <c:v>13</c:v>
                </c:pt>
                <c:pt idx="193">
                  <c:v>34</c:v>
                </c:pt>
                <c:pt idx="194">
                  <c:v>24</c:v>
                </c:pt>
                <c:pt idx="195">
                  <c:v>52</c:v>
                </c:pt>
                <c:pt idx="196">
                  <c:v>8</c:v>
                </c:pt>
                <c:pt idx="197">
                  <c:v>4</c:v>
                </c:pt>
                <c:pt idx="198">
                  <c:v>31.75</c:v>
                </c:pt>
                <c:pt idx="199">
                  <c:v>37.25</c:v>
                </c:pt>
                <c:pt idx="200">
                  <c:v>45.5</c:v>
                </c:pt>
                <c:pt idx="201">
                  <c:v>1.5</c:v>
                </c:pt>
                <c:pt idx="202">
                  <c:v>16</c:v>
                </c:pt>
                <c:pt idx="203">
                  <c:v>2.5</c:v>
                </c:pt>
                <c:pt idx="204">
                  <c:v>7</c:v>
                </c:pt>
                <c:pt idx="205">
                  <c:v>24</c:v>
                </c:pt>
                <c:pt idx="206">
                  <c:v>40</c:v>
                </c:pt>
                <c:pt idx="207">
                  <c:v>27</c:v>
                </c:pt>
                <c:pt idx="208">
                  <c:v>11</c:v>
                </c:pt>
                <c:pt idx="209">
                  <c:v>19</c:v>
                </c:pt>
                <c:pt idx="210">
                  <c:v>51</c:v>
                </c:pt>
                <c:pt idx="211">
                  <c:v>1</c:v>
                </c:pt>
                <c:pt idx="212">
                  <c:v>12</c:v>
                </c:pt>
                <c:pt idx="213">
                  <c:v>8</c:v>
                </c:pt>
                <c:pt idx="214">
                  <c:v>25</c:v>
                </c:pt>
                <c:pt idx="215">
                  <c:v>0</c:v>
                </c:pt>
                <c:pt idx="216">
                  <c:v>8</c:v>
                </c:pt>
                <c:pt idx="217">
                  <c:v>0</c:v>
                </c:pt>
                <c:pt idx="218">
                  <c:v>10</c:v>
                </c:pt>
                <c:pt idx="219">
                  <c:v>0</c:v>
                </c:pt>
                <c:pt idx="220">
                  <c:v>24.5</c:v>
                </c:pt>
                <c:pt idx="221">
                  <c:v>8</c:v>
                </c:pt>
                <c:pt idx="222">
                  <c:v>0</c:v>
                </c:pt>
                <c:pt idx="223">
                  <c:v>12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7</c:v>
                </c:pt>
                <c:pt idx="229">
                  <c:v>7</c:v>
                </c:pt>
                <c:pt idx="230">
                  <c:v>0</c:v>
                </c:pt>
                <c:pt idx="231">
                  <c:v>8</c:v>
                </c:pt>
                <c:pt idx="232">
                  <c:v>8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7549-4827-9433-9EB96EB2D357}"/>
            </c:ext>
          </c:extLst>
        </c:ser>
        <c:ser>
          <c:idx val="12"/>
          <c:order val="12"/>
          <c:tx>
            <c:strRef>
              <c:f>'All Leave'!$R$3</c:f>
              <c:strCache>
                <c:ptCount val="1"/>
                <c:pt idx="0">
                  <c:v>VACATION                 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val>
            <c:numRef>
              <c:f>'All Leave'!$R$4:$R$241</c:f>
              <c:numCache>
                <c:formatCode>General</c:formatCode>
                <c:ptCount val="238"/>
                <c:pt idx="0">
                  <c:v>43.5</c:v>
                </c:pt>
                <c:pt idx="1">
                  <c:v>199</c:v>
                </c:pt>
                <c:pt idx="2">
                  <c:v>0</c:v>
                </c:pt>
                <c:pt idx="3">
                  <c:v>106.5</c:v>
                </c:pt>
                <c:pt idx="4">
                  <c:v>122</c:v>
                </c:pt>
                <c:pt idx="5">
                  <c:v>0</c:v>
                </c:pt>
                <c:pt idx="6">
                  <c:v>155.75</c:v>
                </c:pt>
                <c:pt idx="7">
                  <c:v>160</c:v>
                </c:pt>
                <c:pt idx="8">
                  <c:v>169.5</c:v>
                </c:pt>
                <c:pt idx="9">
                  <c:v>96</c:v>
                </c:pt>
                <c:pt idx="10">
                  <c:v>149</c:v>
                </c:pt>
                <c:pt idx="11">
                  <c:v>233</c:v>
                </c:pt>
                <c:pt idx="12">
                  <c:v>201.25</c:v>
                </c:pt>
                <c:pt idx="13">
                  <c:v>269.5</c:v>
                </c:pt>
                <c:pt idx="14">
                  <c:v>142</c:v>
                </c:pt>
                <c:pt idx="15">
                  <c:v>284.5</c:v>
                </c:pt>
                <c:pt idx="16">
                  <c:v>134</c:v>
                </c:pt>
                <c:pt idx="17">
                  <c:v>43.5</c:v>
                </c:pt>
                <c:pt idx="18">
                  <c:v>152.5</c:v>
                </c:pt>
                <c:pt idx="19">
                  <c:v>183.5</c:v>
                </c:pt>
                <c:pt idx="20">
                  <c:v>110.5</c:v>
                </c:pt>
                <c:pt idx="21">
                  <c:v>96</c:v>
                </c:pt>
                <c:pt idx="22">
                  <c:v>95.25</c:v>
                </c:pt>
                <c:pt idx="23">
                  <c:v>0</c:v>
                </c:pt>
                <c:pt idx="24">
                  <c:v>164</c:v>
                </c:pt>
                <c:pt idx="25">
                  <c:v>68</c:v>
                </c:pt>
                <c:pt idx="26">
                  <c:v>160</c:v>
                </c:pt>
                <c:pt idx="27">
                  <c:v>112</c:v>
                </c:pt>
                <c:pt idx="28">
                  <c:v>112</c:v>
                </c:pt>
                <c:pt idx="29">
                  <c:v>157</c:v>
                </c:pt>
                <c:pt idx="30">
                  <c:v>96</c:v>
                </c:pt>
                <c:pt idx="31">
                  <c:v>186</c:v>
                </c:pt>
                <c:pt idx="32">
                  <c:v>162.25</c:v>
                </c:pt>
                <c:pt idx="33">
                  <c:v>112</c:v>
                </c:pt>
                <c:pt idx="34">
                  <c:v>64.75</c:v>
                </c:pt>
                <c:pt idx="35">
                  <c:v>8</c:v>
                </c:pt>
                <c:pt idx="36">
                  <c:v>164</c:v>
                </c:pt>
                <c:pt idx="37">
                  <c:v>205</c:v>
                </c:pt>
                <c:pt idx="38">
                  <c:v>56</c:v>
                </c:pt>
                <c:pt idx="39">
                  <c:v>27</c:v>
                </c:pt>
                <c:pt idx="40">
                  <c:v>26</c:v>
                </c:pt>
                <c:pt idx="41">
                  <c:v>104</c:v>
                </c:pt>
                <c:pt idx="42">
                  <c:v>179</c:v>
                </c:pt>
                <c:pt idx="43">
                  <c:v>156</c:v>
                </c:pt>
                <c:pt idx="44">
                  <c:v>168</c:v>
                </c:pt>
                <c:pt idx="45">
                  <c:v>75.28</c:v>
                </c:pt>
                <c:pt idx="46">
                  <c:v>72</c:v>
                </c:pt>
                <c:pt idx="47">
                  <c:v>108.75</c:v>
                </c:pt>
                <c:pt idx="48">
                  <c:v>122.68</c:v>
                </c:pt>
                <c:pt idx="49">
                  <c:v>112</c:v>
                </c:pt>
                <c:pt idx="50">
                  <c:v>204.5</c:v>
                </c:pt>
                <c:pt idx="51">
                  <c:v>162</c:v>
                </c:pt>
                <c:pt idx="52">
                  <c:v>114</c:v>
                </c:pt>
                <c:pt idx="53">
                  <c:v>0.5</c:v>
                </c:pt>
                <c:pt idx="54">
                  <c:v>73</c:v>
                </c:pt>
                <c:pt idx="55">
                  <c:v>86</c:v>
                </c:pt>
                <c:pt idx="56">
                  <c:v>182</c:v>
                </c:pt>
                <c:pt idx="57">
                  <c:v>153.5</c:v>
                </c:pt>
                <c:pt idx="58">
                  <c:v>143</c:v>
                </c:pt>
                <c:pt idx="59">
                  <c:v>100.99</c:v>
                </c:pt>
                <c:pt idx="60">
                  <c:v>146</c:v>
                </c:pt>
                <c:pt idx="61">
                  <c:v>137.75</c:v>
                </c:pt>
                <c:pt idx="62">
                  <c:v>147</c:v>
                </c:pt>
                <c:pt idx="63">
                  <c:v>133.5</c:v>
                </c:pt>
                <c:pt idx="64">
                  <c:v>100</c:v>
                </c:pt>
                <c:pt idx="65">
                  <c:v>116</c:v>
                </c:pt>
                <c:pt idx="66">
                  <c:v>161.75</c:v>
                </c:pt>
                <c:pt idx="67">
                  <c:v>124</c:v>
                </c:pt>
                <c:pt idx="68">
                  <c:v>140</c:v>
                </c:pt>
                <c:pt idx="69">
                  <c:v>92</c:v>
                </c:pt>
                <c:pt idx="70">
                  <c:v>56.5</c:v>
                </c:pt>
                <c:pt idx="71">
                  <c:v>128</c:v>
                </c:pt>
                <c:pt idx="72">
                  <c:v>132</c:v>
                </c:pt>
                <c:pt idx="73">
                  <c:v>178.5</c:v>
                </c:pt>
                <c:pt idx="74">
                  <c:v>235</c:v>
                </c:pt>
                <c:pt idx="75">
                  <c:v>21</c:v>
                </c:pt>
                <c:pt idx="76">
                  <c:v>136.25</c:v>
                </c:pt>
                <c:pt idx="77">
                  <c:v>94</c:v>
                </c:pt>
                <c:pt idx="78">
                  <c:v>167.75</c:v>
                </c:pt>
                <c:pt idx="79">
                  <c:v>92</c:v>
                </c:pt>
                <c:pt idx="80">
                  <c:v>94</c:v>
                </c:pt>
                <c:pt idx="81">
                  <c:v>100.5</c:v>
                </c:pt>
                <c:pt idx="82">
                  <c:v>112</c:v>
                </c:pt>
                <c:pt idx="83">
                  <c:v>88</c:v>
                </c:pt>
                <c:pt idx="84">
                  <c:v>144</c:v>
                </c:pt>
                <c:pt idx="85">
                  <c:v>16</c:v>
                </c:pt>
                <c:pt idx="86">
                  <c:v>176</c:v>
                </c:pt>
                <c:pt idx="87">
                  <c:v>0</c:v>
                </c:pt>
                <c:pt idx="88">
                  <c:v>106</c:v>
                </c:pt>
                <c:pt idx="89">
                  <c:v>134.75</c:v>
                </c:pt>
                <c:pt idx="90">
                  <c:v>148</c:v>
                </c:pt>
                <c:pt idx="91">
                  <c:v>169.5</c:v>
                </c:pt>
                <c:pt idx="92">
                  <c:v>128</c:v>
                </c:pt>
                <c:pt idx="93">
                  <c:v>120</c:v>
                </c:pt>
                <c:pt idx="94">
                  <c:v>135.5</c:v>
                </c:pt>
                <c:pt idx="95">
                  <c:v>112</c:v>
                </c:pt>
                <c:pt idx="96">
                  <c:v>82.5</c:v>
                </c:pt>
                <c:pt idx="97">
                  <c:v>64</c:v>
                </c:pt>
                <c:pt idx="98">
                  <c:v>83.5</c:v>
                </c:pt>
                <c:pt idx="99">
                  <c:v>65</c:v>
                </c:pt>
                <c:pt idx="100">
                  <c:v>32</c:v>
                </c:pt>
                <c:pt idx="101">
                  <c:v>94</c:v>
                </c:pt>
                <c:pt idx="102">
                  <c:v>66.25</c:v>
                </c:pt>
                <c:pt idx="103">
                  <c:v>97.5</c:v>
                </c:pt>
                <c:pt idx="104">
                  <c:v>0</c:v>
                </c:pt>
                <c:pt idx="105">
                  <c:v>190</c:v>
                </c:pt>
                <c:pt idx="106">
                  <c:v>98</c:v>
                </c:pt>
                <c:pt idx="107">
                  <c:v>151.5</c:v>
                </c:pt>
                <c:pt idx="108">
                  <c:v>138</c:v>
                </c:pt>
                <c:pt idx="109">
                  <c:v>78.87</c:v>
                </c:pt>
                <c:pt idx="110">
                  <c:v>36</c:v>
                </c:pt>
                <c:pt idx="111">
                  <c:v>109.25</c:v>
                </c:pt>
                <c:pt idx="112">
                  <c:v>119</c:v>
                </c:pt>
                <c:pt idx="113">
                  <c:v>162</c:v>
                </c:pt>
                <c:pt idx="114">
                  <c:v>140.5</c:v>
                </c:pt>
                <c:pt idx="115">
                  <c:v>55</c:v>
                </c:pt>
                <c:pt idx="116">
                  <c:v>162.5</c:v>
                </c:pt>
                <c:pt idx="117">
                  <c:v>123.5</c:v>
                </c:pt>
                <c:pt idx="118">
                  <c:v>43.25</c:v>
                </c:pt>
                <c:pt idx="119">
                  <c:v>124.02</c:v>
                </c:pt>
                <c:pt idx="120">
                  <c:v>54</c:v>
                </c:pt>
                <c:pt idx="121">
                  <c:v>75</c:v>
                </c:pt>
                <c:pt idx="122">
                  <c:v>113</c:v>
                </c:pt>
                <c:pt idx="123">
                  <c:v>124</c:v>
                </c:pt>
                <c:pt idx="124">
                  <c:v>148</c:v>
                </c:pt>
                <c:pt idx="125">
                  <c:v>88</c:v>
                </c:pt>
                <c:pt idx="126">
                  <c:v>85.5</c:v>
                </c:pt>
                <c:pt idx="127">
                  <c:v>109.5</c:v>
                </c:pt>
                <c:pt idx="128">
                  <c:v>98</c:v>
                </c:pt>
                <c:pt idx="129">
                  <c:v>96</c:v>
                </c:pt>
                <c:pt idx="130">
                  <c:v>116.5</c:v>
                </c:pt>
                <c:pt idx="131">
                  <c:v>56</c:v>
                </c:pt>
                <c:pt idx="132">
                  <c:v>60</c:v>
                </c:pt>
                <c:pt idx="133">
                  <c:v>116</c:v>
                </c:pt>
                <c:pt idx="134">
                  <c:v>165.75</c:v>
                </c:pt>
                <c:pt idx="135">
                  <c:v>82</c:v>
                </c:pt>
                <c:pt idx="136">
                  <c:v>152</c:v>
                </c:pt>
                <c:pt idx="137">
                  <c:v>117.75</c:v>
                </c:pt>
                <c:pt idx="138">
                  <c:v>155</c:v>
                </c:pt>
                <c:pt idx="139">
                  <c:v>109.5</c:v>
                </c:pt>
                <c:pt idx="140">
                  <c:v>161.5</c:v>
                </c:pt>
                <c:pt idx="141">
                  <c:v>112</c:v>
                </c:pt>
                <c:pt idx="142">
                  <c:v>67</c:v>
                </c:pt>
                <c:pt idx="143">
                  <c:v>154.5</c:v>
                </c:pt>
                <c:pt idx="144">
                  <c:v>107</c:v>
                </c:pt>
                <c:pt idx="145">
                  <c:v>105.5</c:v>
                </c:pt>
                <c:pt idx="146">
                  <c:v>104</c:v>
                </c:pt>
                <c:pt idx="147">
                  <c:v>118</c:v>
                </c:pt>
                <c:pt idx="148">
                  <c:v>131</c:v>
                </c:pt>
                <c:pt idx="149">
                  <c:v>101.59</c:v>
                </c:pt>
                <c:pt idx="150">
                  <c:v>111</c:v>
                </c:pt>
                <c:pt idx="151">
                  <c:v>88</c:v>
                </c:pt>
                <c:pt idx="152">
                  <c:v>160</c:v>
                </c:pt>
                <c:pt idx="153">
                  <c:v>72</c:v>
                </c:pt>
                <c:pt idx="154">
                  <c:v>145</c:v>
                </c:pt>
                <c:pt idx="155">
                  <c:v>76</c:v>
                </c:pt>
                <c:pt idx="156">
                  <c:v>17</c:v>
                </c:pt>
                <c:pt idx="157">
                  <c:v>61.75</c:v>
                </c:pt>
                <c:pt idx="158">
                  <c:v>36</c:v>
                </c:pt>
                <c:pt idx="159">
                  <c:v>81.5</c:v>
                </c:pt>
                <c:pt idx="160">
                  <c:v>134</c:v>
                </c:pt>
                <c:pt idx="161">
                  <c:v>125</c:v>
                </c:pt>
                <c:pt idx="162">
                  <c:v>134</c:v>
                </c:pt>
                <c:pt idx="163">
                  <c:v>45.5</c:v>
                </c:pt>
                <c:pt idx="164">
                  <c:v>100.25</c:v>
                </c:pt>
                <c:pt idx="165">
                  <c:v>0</c:v>
                </c:pt>
                <c:pt idx="166">
                  <c:v>68.25</c:v>
                </c:pt>
                <c:pt idx="167">
                  <c:v>129.05000000000001</c:v>
                </c:pt>
                <c:pt idx="168">
                  <c:v>61.37</c:v>
                </c:pt>
                <c:pt idx="169">
                  <c:v>81</c:v>
                </c:pt>
                <c:pt idx="170">
                  <c:v>96</c:v>
                </c:pt>
                <c:pt idx="171">
                  <c:v>64</c:v>
                </c:pt>
                <c:pt idx="172">
                  <c:v>112</c:v>
                </c:pt>
                <c:pt idx="173">
                  <c:v>89</c:v>
                </c:pt>
                <c:pt idx="174">
                  <c:v>104</c:v>
                </c:pt>
                <c:pt idx="175">
                  <c:v>74</c:v>
                </c:pt>
                <c:pt idx="176">
                  <c:v>0</c:v>
                </c:pt>
                <c:pt idx="177">
                  <c:v>84</c:v>
                </c:pt>
                <c:pt idx="178">
                  <c:v>41</c:v>
                </c:pt>
                <c:pt idx="179">
                  <c:v>159.97999999999999</c:v>
                </c:pt>
                <c:pt idx="180">
                  <c:v>58</c:v>
                </c:pt>
                <c:pt idx="181">
                  <c:v>80</c:v>
                </c:pt>
                <c:pt idx="182">
                  <c:v>82.5</c:v>
                </c:pt>
                <c:pt idx="183">
                  <c:v>56</c:v>
                </c:pt>
                <c:pt idx="184">
                  <c:v>0</c:v>
                </c:pt>
                <c:pt idx="185">
                  <c:v>72</c:v>
                </c:pt>
                <c:pt idx="186">
                  <c:v>64</c:v>
                </c:pt>
                <c:pt idx="187">
                  <c:v>96</c:v>
                </c:pt>
                <c:pt idx="188">
                  <c:v>60</c:v>
                </c:pt>
                <c:pt idx="189">
                  <c:v>48.5</c:v>
                </c:pt>
                <c:pt idx="190">
                  <c:v>57</c:v>
                </c:pt>
                <c:pt idx="191">
                  <c:v>59</c:v>
                </c:pt>
                <c:pt idx="192">
                  <c:v>19</c:v>
                </c:pt>
                <c:pt idx="193">
                  <c:v>14</c:v>
                </c:pt>
                <c:pt idx="194">
                  <c:v>44.5</c:v>
                </c:pt>
                <c:pt idx="195">
                  <c:v>24</c:v>
                </c:pt>
                <c:pt idx="196">
                  <c:v>12</c:v>
                </c:pt>
                <c:pt idx="197">
                  <c:v>34</c:v>
                </c:pt>
                <c:pt idx="198">
                  <c:v>28</c:v>
                </c:pt>
                <c:pt idx="199">
                  <c:v>33</c:v>
                </c:pt>
                <c:pt idx="200">
                  <c:v>0</c:v>
                </c:pt>
                <c:pt idx="201">
                  <c:v>66.5</c:v>
                </c:pt>
                <c:pt idx="202">
                  <c:v>4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16</c:v>
                </c:pt>
                <c:pt idx="208">
                  <c:v>4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16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7549-4827-9433-9EB96EB2D357}"/>
            </c:ext>
          </c:extLst>
        </c:ser>
        <c:ser>
          <c:idx val="13"/>
          <c:order val="13"/>
          <c:tx>
            <c:strRef>
              <c:f>'All Leave'!$S$3</c:f>
              <c:strCache>
                <c:ptCount val="1"/>
                <c:pt idx="0">
                  <c:v>VAC LV-FMLA QUALIFIED    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val>
            <c:numRef>
              <c:f>'All Leave'!$S$4:$S$241</c:f>
              <c:numCache>
                <c:formatCode>General</c:formatCode>
                <c:ptCount val="238"/>
                <c:pt idx="0">
                  <c:v>52</c:v>
                </c:pt>
                <c:pt idx="1">
                  <c:v>0</c:v>
                </c:pt>
                <c:pt idx="2">
                  <c:v>136</c:v>
                </c:pt>
                <c:pt idx="3">
                  <c:v>226.5</c:v>
                </c:pt>
                <c:pt idx="4">
                  <c:v>0</c:v>
                </c:pt>
                <c:pt idx="5">
                  <c:v>90.5</c:v>
                </c:pt>
                <c:pt idx="6">
                  <c:v>0</c:v>
                </c:pt>
                <c:pt idx="7">
                  <c:v>0</c:v>
                </c:pt>
                <c:pt idx="8">
                  <c:v>14.25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13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144.5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52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17.75</c:v>
                </c:pt>
                <c:pt idx="34">
                  <c:v>46.75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146.03</c:v>
                </c:pt>
                <c:pt idx="40">
                  <c:v>42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43.75</c:v>
                </c:pt>
                <c:pt idx="46">
                  <c:v>0</c:v>
                </c:pt>
                <c:pt idx="47">
                  <c:v>42.25</c:v>
                </c:pt>
                <c:pt idx="48">
                  <c:v>15.63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68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61.75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2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37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40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12.31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13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7549-4827-9433-9EB96EB2D3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93495984"/>
        <c:axId val="444823888"/>
      </c:barChart>
      <c:catAx>
        <c:axId val="493495984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4823888"/>
        <c:crosses val="autoZero"/>
        <c:auto val="1"/>
        <c:lblAlgn val="ctr"/>
        <c:lblOffset val="100"/>
        <c:noMultiLvlLbl val="0"/>
      </c:catAx>
      <c:valAx>
        <c:axId val="444823888"/>
        <c:scaling>
          <c:orientation val="minMax"/>
          <c:max val="75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Hours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3495984"/>
        <c:crosses val="autoZero"/>
        <c:crossBetween val="between"/>
        <c:majorUnit val="40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2958298368424773"/>
          <c:y val="0.29163061011980179"/>
          <c:w val="0.71960349014880887"/>
          <c:h val="0.1335814979953357"/>
        </c:manualLayout>
      </c:layout>
      <c:overlay val="1"/>
      <c:spPr>
        <a:noFill/>
        <a:ln>
          <a:solidFill>
            <a:schemeClr val="bg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Hours of Sick, Comp Time and Vacation Leave</a:t>
            </a:r>
            <a:r>
              <a:rPr lang="en-US" baseline="0" dirty="0"/>
              <a:t> Used</a:t>
            </a:r>
            <a:r>
              <a:rPr lang="en-US" dirty="0"/>
              <a:t>,</a:t>
            </a:r>
            <a:r>
              <a:rPr lang="en-US" baseline="0" dirty="0"/>
              <a:t> 2017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'OT, SICK and Vacation'!$F$3</c:f>
              <c:strCache>
                <c:ptCount val="1"/>
                <c:pt idx="0">
                  <c:v>COMP TIME USED/HOLIDAYS 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'OT, SICK and Vacation'!$F$4:$F$241</c:f>
              <c:numCache>
                <c:formatCode>General</c:formatCode>
                <c:ptCount val="238"/>
                <c:pt idx="0">
                  <c:v>8</c:v>
                </c:pt>
                <c:pt idx="1">
                  <c:v>0</c:v>
                </c:pt>
                <c:pt idx="2">
                  <c:v>18</c:v>
                </c:pt>
                <c:pt idx="3">
                  <c:v>32</c:v>
                </c:pt>
                <c:pt idx="4">
                  <c:v>14.06</c:v>
                </c:pt>
                <c:pt idx="5">
                  <c:v>0</c:v>
                </c:pt>
                <c:pt idx="6">
                  <c:v>48</c:v>
                </c:pt>
                <c:pt idx="7">
                  <c:v>0</c:v>
                </c:pt>
                <c:pt idx="8">
                  <c:v>48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4</c:v>
                </c:pt>
                <c:pt idx="20">
                  <c:v>0</c:v>
                </c:pt>
                <c:pt idx="21">
                  <c:v>0</c:v>
                </c:pt>
                <c:pt idx="22">
                  <c:v>8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56</c:v>
                </c:pt>
                <c:pt idx="31">
                  <c:v>15</c:v>
                </c:pt>
                <c:pt idx="32">
                  <c:v>0</c:v>
                </c:pt>
                <c:pt idx="33">
                  <c:v>0</c:v>
                </c:pt>
                <c:pt idx="34">
                  <c:v>26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6</c:v>
                </c:pt>
                <c:pt idx="50">
                  <c:v>0</c:v>
                </c:pt>
                <c:pt idx="51">
                  <c:v>8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7.02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4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14</c:v>
                </c:pt>
                <c:pt idx="78">
                  <c:v>8.01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48.11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11.5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3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0.02</c:v>
                </c:pt>
                <c:pt idx="138">
                  <c:v>3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6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8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98-4139-90D2-8391AE79C057}"/>
            </c:ext>
          </c:extLst>
        </c:ser>
        <c:ser>
          <c:idx val="1"/>
          <c:order val="1"/>
          <c:tx>
            <c:strRef>
              <c:f>'OT, SICK and Vacation'!$G$3</c:f>
              <c:strCache>
                <c:ptCount val="1"/>
                <c:pt idx="0">
                  <c:v>COMP TIME USED           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val>
            <c:numRef>
              <c:f>'OT, SICK and Vacation'!$G$4:$G$241</c:f>
              <c:numCache>
                <c:formatCode>General</c:formatCode>
                <c:ptCount val="238"/>
                <c:pt idx="0">
                  <c:v>304.5</c:v>
                </c:pt>
                <c:pt idx="1">
                  <c:v>40.5</c:v>
                </c:pt>
                <c:pt idx="2">
                  <c:v>191.5</c:v>
                </c:pt>
                <c:pt idx="3">
                  <c:v>169.5</c:v>
                </c:pt>
                <c:pt idx="4">
                  <c:v>0</c:v>
                </c:pt>
                <c:pt idx="5">
                  <c:v>0</c:v>
                </c:pt>
                <c:pt idx="6">
                  <c:v>189.75</c:v>
                </c:pt>
                <c:pt idx="7">
                  <c:v>119.5</c:v>
                </c:pt>
                <c:pt idx="8">
                  <c:v>127</c:v>
                </c:pt>
                <c:pt idx="9">
                  <c:v>86</c:v>
                </c:pt>
                <c:pt idx="10">
                  <c:v>176.5</c:v>
                </c:pt>
                <c:pt idx="11">
                  <c:v>161</c:v>
                </c:pt>
                <c:pt idx="12">
                  <c:v>4</c:v>
                </c:pt>
                <c:pt idx="13">
                  <c:v>122</c:v>
                </c:pt>
                <c:pt idx="14">
                  <c:v>119.5</c:v>
                </c:pt>
                <c:pt idx="15">
                  <c:v>111</c:v>
                </c:pt>
                <c:pt idx="16">
                  <c:v>188.5</c:v>
                </c:pt>
                <c:pt idx="17">
                  <c:v>142.5</c:v>
                </c:pt>
                <c:pt idx="18">
                  <c:v>89.25</c:v>
                </c:pt>
                <c:pt idx="19">
                  <c:v>132</c:v>
                </c:pt>
                <c:pt idx="20">
                  <c:v>81</c:v>
                </c:pt>
                <c:pt idx="21">
                  <c:v>35</c:v>
                </c:pt>
                <c:pt idx="22">
                  <c:v>0</c:v>
                </c:pt>
                <c:pt idx="23">
                  <c:v>61</c:v>
                </c:pt>
                <c:pt idx="24">
                  <c:v>0</c:v>
                </c:pt>
                <c:pt idx="25">
                  <c:v>129.25</c:v>
                </c:pt>
                <c:pt idx="26">
                  <c:v>141</c:v>
                </c:pt>
                <c:pt idx="27">
                  <c:v>93.25</c:v>
                </c:pt>
                <c:pt idx="28">
                  <c:v>129</c:v>
                </c:pt>
                <c:pt idx="29">
                  <c:v>26</c:v>
                </c:pt>
                <c:pt idx="30">
                  <c:v>161.5</c:v>
                </c:pt>
                <c:pt idx="31">
                  <c:v>72</c:v>
                </c:pt>
                <c:pt idx="32">
                  <c:v>1.5</c:v>
                </c:pt>
                <c:pt idx="33">
                  <c:v>38.5</c:v>
                </c:pt>
                <c:pt idx="34">
                  <c:v>8.01</c:v>
                </c:pt>
                <c:pt idx="35">
                  <c:v>69</c:v>
                </c:pt>
                <c:pt idx="36">
                  <c:v>20</c:v>
                </c:pt>
                <c:pt idx="37">
                  <c:v>42.75</c:v>
                </c:pt>
                <c:pt idx="38">
                  <c:v>30</c:v>
                </c:pt>
                <c:pt idx="39">
                  <c:v>12.5</c:v>
                </c:pt>
                <c:pt idx="40">
                  <c:v>61</c:v>
                </c:pt>
                <c:pt idx="41">
                  <c:v>46.5</c:v>
                </c:pt>
                <c:pt idx="42">
                  <c:v>14.75</c:v>
                </c:pt>
                <c:pt idx="43">
                  <c:v>33.75</c:v>
                </c:pt>
                <c:pt idx="44">
                  <c:v>13.25</c:v>
                </c:pt>
                <c:pt idx="45">
                  <c:v>10.5</c:v>
                </c:pt>
                <c:pt idx="46">
                  <c:v>6.5</c:v>
                </c:pt>
                <c:pt idx="47">
                  <c:v>60.5</c:v>
                </c:pt>
                <c:pt idx="48">
                  <c:v>20.5</c:v>
                </c:pt>
                <c:pt idx="49">
                  <c:v>59</c:v>
                </c:pt>
                <c:pt idx="50">
                  <c:v>171</c:v>
                </c:pt>
                <c:pt idx="51">
                  <c:v>73.25</c:v>
                </c:pt>
                <c:pt idx="52">
                  <c:v>56.5</c:v>
                </c:pt>
                <c:pt idx="53">
                  <c:v>54</c:v>
                </c:pt>
                <c:pt idx="54">
                  <c:v>75.25</c:v>
                </c:pt>
                <c:pt idx="55">
                  <c:v>110</c:v>
                </c:pt>
                <c:pt idx="56">
                  <c:v>13.75</c:v>
                </c:pt>
                <c:pt idx="57">
                  <c:v>58.5</c:v>
                </c:pt>
                <c:pt idx="58">
                  <c:v>0</c:v>
                </c:pt>
                <c:pt idx="59">
                  <c:v>62</c:v>
                </c:pt>
                <c:pt idx="60">
                  <c:v>0</c:v>
                </c:pt>
                <c:pt idx="61">
                  <c:v>23</c:v>
                </c:pt>
                <c:pt idx="62">
                  <c:v>29.48</c:v>
                </c:pt>
                <c:pt idx="63">
                  <c:v>26.5</c:v>
                </c:pt>
                <c:pt idx="64">
                  <c:v>107</c:v>
                </c:pt>
                <c:pt idx="65">
                  <c:v>2.5</c:v>
                </c:pt>
                <c:pt idx="66">
                  <c:v>12.5</c:v>
                </c:pt>
                <c:pt idx="67">
                  <c:v>115.75</c:v>
                </c:pt>
                <c:pt idx="68">
                  <c:v>144</c:v>
                </c:pt>
                <c:pt idx="69">
                  <c:v>60.5</c:v>
                </c:pt>
                <c:pt idx="70">
                  <c:v>47.25</c:v>
                </c:pt>
                <c:pt idx="71">
                  <c:v>22</c:v>
                </c:pt>
                <c:pt idx="72">
                  <c:v>90.72</c:v>
                </c:pt>
                <c:pt idx="73">
                  <c:v>81.75</c:v>
                </c:pt>
                <c:pt idx="74">
                  <c:v>118</c:v>
                </c:pt>
                <c:pt idx="75">
                  <c:v>22.25</c:v>
                </c:pt>
                <c:pt idx="76">
                  <c:v>42</c:v>
                </c:pt>
                <c:pt idx="77">
                  <c:v>59</c:v>
                </c:pt>
                <c:pt idx="78">
                  <c:v>47.99</c:v>
                </c:pt>
                <c:pt idx="79">
                  <c:v>0</c:v>
                </c:pt>
                <c:pt idx="80">
                  <c:v>69.5</c:v>
                </c:pt>
                <c:pt idx="81">
                  <c:v>82.25</c:v>
                </c:pt>
                <c:pt idx="82">
                  <c:v>0.25</c:v>
                </c:pt>
                <c:pt idx="83">
                  <c:v>112.5</c:v>
                </c:pt>
                <c:pt idx="84">
                  <c:v>32.25</c:v>
                </c:pt>
                <c:pt idx="85">
                  <c:v>107</c:v>
                </c:pt>
                <c:pt idx="86">
                  <c:v>16.5</c:v>
                </c:pt>
                <c:pt idx="87">
                  <c:v>56</c:v>
                </c:pt>
                <c:pt idx="88">
                  <c:v>134.25</c:v>
                </c:pt>
                <c:pt idx="89">
                  <c:v>0</c:v>
                </c:pt>
                <c:pt idx="90">
                  <c:v>0</c:v>
                </c:pt>
                <c:pt idx="91">
                  <c:v>46</c:v>
                </c:pt>
                <c:pt idx="92">
                  <c:v>55.5</c:v>
                </c:pt>
                <c:pt idx="93">
                  <c:v>4</c:v>
                </c:pt>
                <c:pt idx="94">
                  <c:v>54.5</c:v>
                </c:pt>
                <c:pt idx="95">
                  <c:v>8.25</c:v>
                </c:pt>
                <c:pt idx="96">
                  <c:v>32.5</c:v>
                </c:pt>
                <c:pt idx="97">
                  <c:v>32</c:v>
                </c:pt>
                <c:pt idx="98">
                  <c:v>0</c:v>
                </c:pt>
                <c:pt idx="99">
                  <c:v>80.25</c:v>
                </c:pt>
                <c:pt idx="100">
                  <c:v>0</c:v>
                </c:pt>
                <c:pt idx="101">
                  <c:v>0</c:v>
                </c:pt>
                <c:pt idx="102">
                  <c:v>15.75</c:v>
                </c:pt>
                <c:pt idx="103">
                  <c:v>82.5</c:v>
                </c:pt>
                <c:pt idx="104">
                  <c:v>13</c:v>
                </c:pt>
                <c:pt idx="105">
                  <c:v>0</c:v>
                </c:pt>
                <c:pt idx="106">
                  <c:v>101</c:v>
                </c:pt>
                <c:pt idx="107">
                  <c:v>11.5</c:v>
                </c:pt>
                <c:pt idx="108">
                  <c:v>6.5</c:v>
                </c:pt>
                <c:pt idx="109">
                  <c:v>32</c:v>
                </c:pt>
                <c:pt idx="110">
                  <c:v>21</c:v>
                </c:pt>
                <c:pt idx="111">
                  <c:v>1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11.65</c:v>
                </c:pt>
                <c:pt idx="116">
                  <c:v>0</c:v>
                </c:pt>
                <c:pt idx="117">
                  <c:v>36.75</c:v>
                </c:pt>
                <c:pt idx="118">
                  <c:v>0</c:v>
                </c:pt>
                <c:pt idx="119">
                  <c:v>13.5</c:v>
                </c:pt>
                <c:pt idx="120">
                  <c:v>0</c:v>
                </c:pt>
                <c:pt idx="121">
                  <c:v>7.75</c:v>
                </c:pt>
                <c:pt idx="122">
                  <c:v>0</c:v>
                </c:pt>
                <c:pt idx="123">
                  <c:v>0</c:v>
                </c:pt>
                <c:pt idx="124">
                  <c:v>15</c:v>
                </c:pt>
                <c:pt idx="125">
                  <c:v>0</c:v>
                </c:pt>
                <c:pt idx="126">
                  <c:v>0</c:v>
                </c:pt>
                <c:pt idx="127">
                  <c:v>3.25</c:v>
                </c:pt>
                <c:pt idx="128">
                  <c:v>0</c:v>
                </c:pt>
                <c:pt idx="129">
                  <c:v>5.25</c:v>
                </c:pt>
                <c:pt idx="130">
                  <c:v>3</c:v>
                </c:pt>
                <c:pt idx="131">
                  <c:v>9.5</c:v>
                </c:pt>
                <c:pt idx="132">
                  <c:v>0</c:v>
                </c:pt>
                <c:pt idx="133">
                  <c:v>50</c:v>
                </c:pt>
                <c:pt idx="134">
                  <c:v>21.5</c:v>
                </c:pt>
                <c:pt idx="135">
                  <c:v>54.5</c:v>
                </c:pt>
                <c:pt idx="136">
                  <c:v>0</c:v>
                </c:pt>
                <c:pt idx="137">
                  <c:v>0</c:v>
                </c:pt>
                <c:pt idx="138">
                  <c:v>63.75</c:v>
                </c:pt>
                <c:pt idx="139">
                  <c:v>0.5</c:v>
                </c:pt>
                <c:pt idx="140">
                  <c:v>110</c:v>
                </c:pt>
                <c:pt idx="141">
                  <c:v>7.25</c:v>
                </c:pt>
                <c:pt idx="142">
                  <c:v>128</c:v>
                </c:pt>
                <c:pt idx="143">
                  <c:v>128</c:v>
                </c:pt>
                <c:pt idx="144">
                  <c:v>6</c:v>
                </c:pt>
                <c:pt idx="145">
                  <c:v>122</c:v>
                </c:pt>
                <c:pt idx="146">
                  <c:v>8.5</c:v>
                </c:pt>
                <c:pt idx="147">
                  <c:v>0</c:v>
                </c:pt>
                <c:pt idx="148">
                  <c:v>0</c:v>
                </c:pt>
                <c:pt idx="149">
                  <c:v>4.5</c:v>
                </c:pt>
                <c:pt idx="150">
                  <c:v>0</c:v>
                </c:pt>
                <c:pt idx="151">
                  <c:v>69</c:v>
                </c:pt>
                <c:pt idx="152">
                  <c:v>54.5</c:v>
                </c:pt>
                <c:pt idx="153">
                  <c:v>36.75</c:v>
                </c:pt>
                <c:pt idx="154">
                  <c:v>1.1299999999999999</c:v>
                </c:pt>
                <c:pt idx="155">
                  <c:v>0.63</c:v>
                </c:pt>
                <c:pt idx="156">
                  <c:v>4.37</c:v>
                </c:pt>
                <c:pt idx="157">
                  <c:v>5.25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100</c:v>
                </c:pt>
                <c:pt idx="163">
                  <c:v>9.75</c:v>
                </c:pt>
                <c:pt idx="164">
                  <c:v>57</c:v>
                </c:pt>
                <c:pt idx="165">
                  <c:v>0</c:v>
                </c:pt>
                <c:pt idx="166">
                  <c:v>0</c:v>
                </c:pt>
                <c:pt idx="167">
                  <c:v>79</c:v>
                </c:pt>
                <c:pt idx="168">
                  <c:v>0</c:v>
                </c:pt>
                <c:pt idx="169">
                  <c:v>48</c:v>
                </c:pt>
                <c:pt idx="170">
                  <c:v>47.5</c:v>
                </c:pt>
                <c:pt idx="171">
                  <c:v>31.5</c:v>
                </c:pt>
                <c:pt idx="172">
                  <c:v>22.75</c:v>
                </c:pt>
                <c:pt idx="173">
                  <c:v>21.5</c:v>
                </c:pt>
                <c:pt idx="174">
                  <c:v>0</c:v>
                </c:pt>
                <c:pt idx="175">
                  <c:v>0</c:v>
                </c:pt>
                <c:pt idx="176">
                  <c:v>8</c:v>
                </c:pt>
                <c:pt idx="177">
                  <c:v>6</c:v>
                </c:pt>
                <c:pt idx="178">
                  <c:v>78</c:v>
                </c:pt>
                <c:pt idx="179">
                  <c:v>8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27.5</c:v>
                </c:pt>
                <c:pt idx="185">
                  <c:v>23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53</c:v>
                </c:pt>
                <c:pt idx="192">
                  <c:v>0</c:v>
                </c:pt>
                <c:pt idx="193">
                  <c:v>23</c:v>
                </c:pt>
                <c:pt idx="194">
                  <c:v>0</c:v>
                </c:pt>
                <c:pt idx="195">
                  <c:v>29.5</c:v>
                </c:pt>
                <c:pt idx="196">
                  <c:v>26.5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8</c:v>
                </c:pt>
                <c:pt idx="201">
                  <c:v>55</c:v>
                </c:pt>
                <c:pt idx="202">
                  <c:v>32</c:v>
                </c:pt>
                <c:pt idx="203">
                  <c:v>0</c:v>
                </c:pt>
                <c:pt idx="204">
                  <c:v>24</c:v>
                </c:pt>
                <c:pt idx="205">
                  <c:v>0</c:v>
                </c:pt>
                <c:pt idx="206">
                  <c:v>0</c:v>
                </c:pt>
                <c:pt idx="207">
                  <c:v>14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16</c:v>
                </c:pt>
                <c:pt idx="213">
                  <c:v>0</c:v>
                </c:pt>
                <c:pt idx="214">
                  <c:v>0</c:v>
                </c:pt>
                <c:pt idx="215">
                  <c:v>4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3</c:v>
                </c:pt>
                <c:pt idx="226">
                  <c:v>0.5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998-4139-90D2-8391AE79C057}"/>
            </c:ext>
          </c:extLst>
        </c:ser>
        <c:ser>
          <c:idx val="2"/>
          <c:order val="2"/>
          <c:tx>
            <c:strRef>
              <c:f>'OT, SICK and Vacation'!$H$3</c:f>
              <c:strCache>
                <c:ptCount val="1"/>
                <c:pt idx="0">
                  <c:v>SICK LEAVE              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val>
            <c:numRef>
              <c:f>'OT, SICK and Vacation'!$H$4:$H$241</c:f>
              <c:numCache>
                <c:formatCode>General</c:formatCode>
                <c:ptCount val="238"/>
                <c:pt idx="0">
                  <c:v>88</c:v>
                </c:pt>
                <c:pt idx="1">
                  <c:v>263.5</c:v>
                </c:pt>
                <c:pt idx="2">
                  <c:v>92</c:v>
                </c:pt>
                <c:pt idx="3">
                  <c:v>110</c:v>
                </c:pt>
                <c:pt idx="4">
                  <c:v>148.5</c:v>
                </c:pt>
                <c:pt idx="5">
                  <c:v>210</c:v>
                </c:pt>
                <c:pt idx="6">
                  <c:v>75.5</c:v>
                </c:pt>
                <c:pt idx="7">
                  <c:v>147.5</c:v>
                </c:pt>
                <c:pt idx="8">
                  <c:v>113</c:v>
                </c:pt>
                <c:pt idx="9">
                  <c:v>106.25</c:v>
                </c:pt>
                <c:pt idx="10">
                  <c:v>100.5</c:v>
                </c:pt>
                <c:pt idx="11">
                  <c:v>90.5</c:v>
                </c:pt>
                <c:pt idx="12">
                  <c:v>107.25</c:v>
                </c:pt>
                <c:pt idx="13">
                  <c:v>105.5</c:v>
                </c:pt>
                <c:pt idx="14">
                  <c:v>97.5</c:v>
                </c:pt>
                <c:pt idx="15">
                  <c:v>162.5</c:v>
                </c:pt>
                <c:pt idx="16">
                  <c:v>105.5</c:v>
                </c:pt>
                <c:pt idx="17">
                  <c:v>106.5</c:v>
                </c:pt>
                <c:pt idx="18">
                  <c:v>104.75</c:v>
                </c:pt>
                <c:pt idx="19">
                  <c:v>216</c:v>
                </c:pt>
                <c:pt idx="20">
                  <c:v>109</c:v>
                </c:pt>
                <c:pt idx="21">
                  <c:v>118</c:v>
                </c:pt>
                <c:pt idx="22">
                  <c:v>171.5</c:v>
                </c:pt>
                <c:pt idx="23">
                  <c:v>108.5</c:v>
                </c:pt>
                <c:pt idx="24">
                  <c:v>127.5</c:v>
                </c:pt>
                <c:pt idx="25">
                  <c:v>93.5</c:v>
                </c:pt>
                <c:pt idx="26">
                  <c:v>88</c:v>
                </c:pt>
                <c:pt idx="27">
                  <c:v>168.5</c:v>
                </c:pt>
                <c:pt idx="28">
                  <c:v>114</c:v>
                </c:pt>
                <c:pt idx="29">
                  <c:v>102</c:v>
                </c:pt>
                <c:pt idx="30">
                  <c:v>81.5</c:v>
                </c:pt>
                <c:pt idx="31">
                  <c:v>51.5</c:v>
                </c:pt>
                <c:pt idx="32">
                  <c:v>94.5</c:v>
                </c:pt>
                <c:pt idx="33">
                  <c:v>76</c:v>
                </c:pt>
                <c:pt idx="34">
                  <c:v>157.5</c:v>
                </c:pt>
                <c:pt idx="35">
                  <c:v>108</c:v>
                </c:pt>
                <c:pt idx="36">
                  <c:v>86.75</c:v>
                </c:pt>
                <c:pt idx="37">
                  <c:v>89.5</c:v>
                </c:pt>
                <c:pt idx="38">
                  <c:v>103.75</c:v>
                </c:pt>
                <c:pt idx="39">
                  <c:v>104</c:v>
                </c:pt>
                <c:pt idx="40">
                  <c:v>79</c:v>
                </c:pt>
                <c:pt idx="41">
                  <c:v>100</c:v>
                </c:pt>
                <c:pt idx="42">
                  <c:v>100.5</c:v>
                </c:pt>
                <c:pt idx="43">
                  <c:v>105.5</c:v>
                </c:pt>
                <c:pt idx="44">
                  <c:v>116.5</c:v>
                </c:pt>
                <c:pt idx="45">
                  <c:v>95</c:v>
                </c:pt>
                <c:pt idx="46">
                  <c:v>110.5</c:v>
                </c:pt>
                <c:pt idx="47">
                  <c:v>77</c:v>
                </c:pt>
                <c:pt idx="48">
                  <c:v>73.25</c:v>
                </c:pt>
                <c:pt idx="49">
                  <c:v>104</c:v>
                </c:pt>
                <c:pt idx="50">
                  <c:v>74</c:v>
                </c:pt>
                <c:pt idx="51">
                  <c:v>39</c:v>
                </c:pt>
                <c:pt idx="52">
                  <c:v>89.5</c:v>
                </c:pt>
                <c:pt idx="53">
                  <c:v>24.25</c:v>
                </c:pt>
                <c:pt idx="54">
                  <c:v>85</c:v>
                </c:pt>
                <c:pt idx="55">
                  <c:v>32</c:v>
                </c:pt>
                <c:pt idx="56">
                  <c:v>95.5</c:v>
                </c:pt>
                <c:pt idx="57">
                  <c:v>100</c:v>
                </c:pt>
                <c:pt idx="58">
                  <c:v>15.5</c:v>
                </c:pt>
                <c:pt idx="59">
                  <c:v>122</c:v>
                </c:pt>
                <c:pt idx="60">
                  <c:v>68.5</c:v>
                </c:pt>
                <c:pt idx="61">
                  <c:v>85</c:v>
                </c:pt>
                <c:pt idx="62">
                  <c:v>90</c:v>
                </c:pt>
                <c:pt idx="63">
                  <c:v>46.5</c:v>
                </c:pt>
                <c:pt idx="64">
                  <c:v>52.5</c:v>
                </c:pt>
                <c:pt idx="65">
                  <c:v>104.5</c:v>
                </c:pt>
                <c:pt idx="66">
                  <c:v>34</c:v>
                </c:pt>
                <c:pt idx="67">
                  <c:v>58</c:v>
                </c:pt>
                <c:pt idx="68">
                  <c:v>94.5</c:v>
                </c:pt>
                <c:pt idx="69">
                  <c:v>49</c:v>
                </c:pt>
                <c:pt idx="70">
                  <c:v>94.75</c:v>
                </c:pt>
                <c:pt idx="71">
                  <c:v>50.5</c:v>
                </c:pt>
                <c:pt idx="72">
                  <c:v>68</c:v>
                </c:pt>
                <c:pt idx="73">
                  <c:v>68</c:v>
                </c:pt>
                <c:pt idx="74">
                  <c:v>82</c:v>
                </c:pt>
                <c:pt idx="75">
                  <c:v>86.75</c:v>
                </c:pt>
                <c:pt idx="76">
                  <c:v>38</c:v>
                </c:pt>
                <c:pt idx="77">
                  <c:v>33.5</c:v>
                </c:pt>
                <c:pt idx="78">
                  <c:v>75</c:v>
                </c:pt>
                <c:pt idx="79">
                  <c:v>60</c:v>
                </c:pt>
                <c:pt idx="80">
                  <c:v>56</c:v>
                </c:pt>
                <c:pt idx="81">
                  <c:v>48</c:v>
                </c:pt>
                <c:pt idx="82">
                  <c:v>87.25</c:v>
                </c:pt>
                <c:pt idx="83">
                  <c:v>76</c:v>
                </c:pt>
                <c:pt idx="84">
                  <c:v>49.5</c:v>
                </c:pt>
                <c:pt idx="85">
                  <c:v>58</c:v>
                </c:pt>
                <c:pt idx="86">
                  <c:v>78.75</c:v>
                </c:pt>
                <c:pt idx="87">
                  <c:v>43.5</c:v>
                </c:pt>
                <c:pt idx="88">
                  <c:v>39.75</c:v>
                </c:pt>
                <c:pt idx="89">
                  <c:v>52.5</c:v>
                </c:pt>
                <c:pt idx="90">
                  <c:v>66.5</c:v>
                </c:pt>
                <c:pt idx="91">
                  <c:v>92.5</c:v>
                </c:pt>
                <c:pt idx="92">
                  <c:v>62</c:v>
                </c:pt>
                <c:pt idx="93">
                  <c:v>95</c:v>
                </c:pt>
                <c:pt idx="94">
                  <c:v>135.5</c:v>
                </c:pt>
                <c:pt idx="95">
                  <c:v>54.75</c:v>
                </c:pt>
                <c:pt idx="96">
                  <c:v>103</c:v>
                </c:pt>
                <c:pt idx="97">
                  <c:v>69</c:v>
                </c:pt>
                <c:pt idx="98">
                  <c:v>54</c:v>
                </c:pt>
                <c:pt idx="99">
                  <c:v>37.5</c:v>
                </c:pt>
                <c:pt idx="100">
                  <c:v>104</c:v>
                </c:pt>
                <c:pt idx="101">
                  <c:v>112</c:v>
                </c:pt>
                <c:pt idx="102">
                  <c:v>68.25</c:v>
                </c:pt>
                <c:pt idx="103">
                  <c:v>61</c:v>
                </c:pt>
                <c:pt idx="104">
                  <c:v>125.75</c:v>
                </c:pt>
                <c:pt idx="105">
                  <c:v>67.5</c:v>
                </c:pt>
                <c:pt idx="106">
                  <c:v>42</c:v>
                </c:pt>
                <c:pt idx="107">
                  <c:v>87.5</c:v>
                </c:pt>
                <c:pt idx="108">
                  <c:v>86.5</c:v>
                </c:pt>
                <c:pt idx="109">
                  <c:v>19.5</c:v>
                </c:pt>
                <c:pt idx="110">
                  <c:v>57</c:v>
                </c:pt>
                <c:pt idx="111">
                  <c:v>112</c:v>
                </c:pt>
                <c:pt idx="112">
                  <c:v>108.24</c:v>
                </c:pt>
                <c:pt idx="113">
                  <c:v>61</c:v>
                </c:pt>
                <c:pt idx="114">
                  <c:v>75.25</c:v>
                </c:pt>
                <c:pt idx="115">
                  <c:v>50</c:v>
                </c:pt>
                <c:pt idx="116">
                  <c:v>62</c:v>
                </c:pt>
                <c:pt idx="117">
                  <c:v>47.5</c:v>
                </c:pt>
                <c:pt idx="118">
                  <c:v>82.5</c:v>
                </c:pt>
                <c:pt idx="119">
                  <c:v>65.5</c:v>
                </c:pt>
                <c:pt idx="120">
                  <c:v>70.5</c:v>
                </c:pt>
                <c:pt idx="121">
                  <c:v>74.5</c:v>
                </c:pt>
                <c:pt idx="122">
                  <c:v>64</c:v>
                </c:pt>
                <c:pt idx="123">
                  <c:v>26.5</c:v>
                </c:pt>
                <c:pt idx="124">
                  <c:v>93</c:v>
                </c:pt>
                <c:pt idx="125">
                  <c:v>70.5</c:v>
                </c:pt>
                <c:pt idx="126">
                  <c:v>28</c:v>
                </c:pt>
                <c:pt idx="127">
                  <c:v>68</c:v>
                </c:pt>
                <c:pt idx="128">
                  <c:v>14</c:v>
                </c:pt>
                <c:pt idx="129">
                  <c:v>63.5</c:v>
                </c:pt>
                <c:pt idx="130">
                  <c:v>39.5</c:v>
                </c:pt>
                <c:pt idx="131">
                  <c:v>59.25</c:v>
                </c:pt>
                <c:pt idx="132">
                  <c:v>21.5</c:v>
                </c:pt>
                <c:pt idx="133">
                  <c:v>54.5</c:v>
                </c:pt>
                <c:pt idx="134">
                  <c:v>88.5</c:v>
                </c:pt>
                <c:pt idx="135">
                  <c:v>25.75</c:v>
                </c:pt>
                <c:pt idx="136">
                  <c:v>88</c:v>
                </c:pt>
                <c:pt idx="137">
                  <c:v>16</c:v>
                </c:pt>
                <c:pt idx="138">
                  <c:v>39.75</c:v>
                </c:pt>
                <c:pt idx="139">
                  <c:v>85.5</c:v>
                </c:pt>
                <c:pt idx="140">
                  <c:v>63</c:v>
                </c:pt>
                <c:pt idx="141">
                  <c:v>107.75</c:v>
                </c:pt>
                <c:pt idx="142">
                  <c:v>23.5</c:v>
                </c:pt>
                <c:pt idx="143">
                  <c:v>39.5</c:v>
                </c:pt>
                <c:pt idx="144">
                  <c:v>1.5</c:v>
                </c:pt>
                <c:pt idx="145">
                  <c:v>44.5</c:v>
                </c:pt>
                <c:pt idx="146">
                  <c:v>24</c:v>
                </c:pt>
                <c:pt idx="147">
                  <c:v>41</c:v>
                </c:pt>
                <c:pt idx="148">
                  <c:v>64.5</c:v>
                </c:pt>
                <c:pt idx="149">
                  <c:v>58.5</c:v>
                </c:pt>
                <c:pt idx="150">
                  <c:v>30</c:v>
                </c:pt>
                <c:pt idx="151">
                  <c:v>53.75</c:v>
                </c:pt>
                <c:pt idx="152">
                  <c:v>62.75</c:v>
                </c:pt>
                <c:pt idx="153">
                  <c:v>40.75</c:v>
                </c:pt>
                <c:pt idx="154">
                  <c:v>77</c:v>
                </c:pt>
                <c:pt idx="155">
                  <c:v>91.5</c:v>
                </c:pt>
                <c:pt idx="156">
                  <c:v>64.5</c:v>
                </c:pt>
                <c:pt idx="157">
                  <c:v>35.75</c:v>
                </c:pt>
                <c:pt idx="158">
                  <c:v>34.5</c:v>
                </c:pt>
                <c:pt idx="159">
                  <c:v>59.5</c:v>
                </c:pt>
                <c:pt idx="160">
                  <c:v>36.75</c:v>
                </c:pt>
                <c:pt idx="161">
                  <c:v>66</c:v>
                </c:pt>
                <c:pt idx="162">
                  <c:v>37.5</c:v>
                </c:pt>
                <c:pt idx="163">
                  <c:v>20.75</c:v>
                </c:pt>
                <c:pt idx="164">
                  <c:v>43.75</c:v>
                </c:pt>
                <c:pt idx="165">
                  <c:v>16</c:v>
                </c:pt>
                <c:pt idx="166">
                  <c:v>72</c:v>
                </c:pt>
                <c:pt idx="167">
                  <c:v>8</c:v>
                </c:pt>
                <c:pt idx="168">
                  <c:v>16</c:v>
                </c:pt>
                <c:pt idx="169">
                  <c:v>78</c:v>
                </c:pt>
                <c:pt idx="170">
                  <c:v>77.5</c:v>
                </c:pt>
                <c:pt idx="171">
                  <c:v>28</c:v>
                </c:pt>
                <c:pt idx="172">
                  <c:v>14.5</c:v>
                </c:pt>
                <c:pt idx="173">
                  <c:v>5</c:v>
                </c:pt>
                <c:pt idx="174">
                  <c:v>56</c:v>
                </c:pt>
                <c:pt idx="175">
                  <c:v>4</c:v>
                </c:pt>
                <c:pt idx="176">
                  <c:v>28</c:v>
                </c:pt>
                <c:pt idx="177">
                  <c:v>45</c:v>
                </c:pt>
                <c:pt idx="178">
                  <c:v>36</c:v>
                </c:pt>
                <c:pt idx="179">
                  <c:v>26</c:v>
                </c:pt>
                <c:pt idx="180">
                  <c:v>50</c:v>
                </c:pt>
                <c:pt idx="181">
                  <c:v>46</c:v>
                </c:pt>
                <c:pt idx="182">
                  <c:v>52</c:v>
                </c:pt>
                <c:pt idx="183">
                  <c:v>25</c:v>
                </c:pt>
                <c:pt idx="184">
                  <c:v>52</c:v>
                </c:pt>
                <c:pt idx="185">
                  <c:v>16</c:v>
                </c:pt>
                <c:pt idx="186">
                  <c:v>39</c:v>
                </c:pt>
                <c:pt idx="187">
                  <c:v>0</c:v>
                </c:pt>
                <c:pt idx="188">
                  <c:v>33</c:v>
                </c:pt>
                <c:pt idx="189">
                  <c:v>43.75</c:v>
                </c:pt>
                <c:pt idx="190">
                  <c:v>13</c:v>
                </c:pt>
                <c:pt idx="191">
                  <c:v>13</c:v>
                </c:pt>
                <c:pt idx="192">
                  <c:v>34.5</c:v>
                </c:pt>
                <c:pt idx="193">
                  <c:v>31.75</c:v>
                </c:pt>
                <c:pt idx="194">
                  <c:v>52</c:v>
                </c:pt>
                <c:pt idx="195">
                  <c:v>45.5</c:v>
                </c:pt>
                <c:pt idx="196">
                  <c:v>34</c:v>
                </c:pt>
                <c:pt idx="197">
                  <c:v>37.25</c:v>
                </c:pt>
                <c:pt idx="198">
                  <c:v>24</c:v>
                </c:pt>
                <c:pt idx="199">
                  <c:v>1.5</c:v>
                </c:pt>
                <c:pt idx="200">
                  <c:v>51</c:v>
                </c:pt>
                <c:pt idx="201">
                  <c:v>2.5</c:v>
                </c:pt>
                <c:pt idx="202">
                  <c:v>8</c:v>
                </c:pt>
                <c:pt idx="203">
                  <c:v>27</c:v>
                </c:pt>
                <c:pt idx="204">
                  <c:v>19</c:v>
                </c:pt>
                <c:pt idx="205">
                  <c:v>40</c:v>
                </c:pt>
                <c:pt idx="206">
                  <c:v>4</c:v>
                </c:pt>
                <c:pt idx="207">
                  <c:v>12</c:v>
                </c:pt>
                <c:pt idx="208">
                  <c:v>25</c:v>
                </c:pt>
                <c:pt idx="209">
                  <c:v>24.5</c:v>
                </c:pt>
                <c:pt idx="210">
                  <c:v>24</c:v>
                </c:pt>
                <c:pt idx="211">
                  <c:v>16</c:v>
                </c:pt>
                <c:pt idx="212">
                  <c:v>1</c:v>
                </c:pt>
                <c:pt idx="213">
                  <c:v>0</c:v>
                </c:pt>
                <c:pt idx="214">
                  <c:v>11</c:v>
                </c:pt>
                <c:pt idx="215">
                  <c:v>8</c:v>
                </c:pt>
                <c:pt idx="216">
                  <c:v>12</c:v>
                </c:pt>
                <c:pt idx="217">
                  <c:v>10</c:v>
                </c:pt>
                <c:pt idx="218">
                  <c:v>8</c:v>
                </c:pt>
                <c:pt idx="219">
                  <c:v>8</c:v>
                </c:pt>
                <c:pt idx="220">
                  <c:v>8</c:v>
                </c:pt>
                <c:pt idx="221">
                  <c:v>8</c:v>
                </c:pt>
                <c:pt idx="222">
                  <c:v>7</c:v>
                </c:pt>
                <c:pt idx="223">
                  <c:v>7</c:v>
                </c:pt>
                <c:pt idx="224">
                  <c:v>7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998-4139-90D2-8391AE79C057}"/>
            </c:ext>
          </c:extLst>
        </c:ser>
        <c:ser>
          <c:idx val="3"/>
          <c:order val="3"/>
          <c:tx>
            <c:strRef>
              <c:f>'OT, SICK and Vacation'!$I$3</c:f>
              <c:strCache>
                <c:ptCount val="1"/>
                <c:pt idx="0">
                  <c:v>VACATION                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val>
            <c:numRef>
              <c:f>'OT, SICK and Vacation'!$I$4:$I$241</c:f>
              <c:numCache>
                <c:formatCode>General</c:formatCode>
                <c:ptCount val="238"/>
                <c:pt idx="0">
                  <c:v>122</c:v>
                </c:pt>
                <c:pt idx="1">
                  <c:v>199</c:v>
                </c:pt>
                <c:pt idx="2">
                  <c:v>160</c:v>
                </c:pt>
                <c:pt idx="3">
                  <c:v>149</c:v>
                </c:pt>
                <c:pt idx="4">
                  <c:v>284.5</c:v>
                </c:pt>
                <c:pt idx="5">
                  <c:v>233</c:v>
                </c:pt>
                <c:pt idx="6">
                  <c:v>96</c:v>
                </c:pt>
                <c:pt idx="7">
                  <c:v>142</c:v>
                </c:pt>
                <c:pt idx="8">
                  <c:v>112</c:v>
                </c:pt>
                <c:pt idx="9">
                  <c:v>201.25</c:v>
                </c:pt>
                <c:pt idx="10">
                  <c:v>110.5</c:v>
                </c:pt>
                <c:pt idx="11">
                  <c:v>134</c:v>
                </c:pt>
                <c:pt idx="12">
                  <c:v>269.5</c:v>
                </c:pt>
                <c:pt idx="13">
                  <c:v>152.5</c:v>
                </c:pt>
                <c:pt idx="14">
                  <c:v>157</c:v>
                </c:pt>
                <c:pt idx="15">
                  <c:v>96</c:v>
                </c:pt>
                <c:pt idx="16">
                  <c:v>68</c:v>
                </c:pt>
                <c:pt idx="17">
                  <c:v>112</c:v>
                </c:pt>
                <c:pt idx="18">
                  <c:v>164</c:v>
                </c:pt>
                <c:pt idx="19">
                  <c:v>0</c:v>
                </c:pt>
                <c:pt idx="20">
                  <c:v>160</c:v>
                </c:pt>
                <c:pt idx="21">
                  <c:v>183.5</c:v>
                </c:pt>
                <c:pt idx="22">
                  <c:v>156</c:v>
                </c:pt>
                <c:pt idx="23">
                  <c:v>164</c:v>
                </c:pt>
                <c:pt idx="24">
                  <c:v>205</c:v>
                </c:pt>
                <c:pt idx="25">
                  <c:v>104</c:v>
                </c:pt>
                <c:pt idx="26">
                  <c:v>96</c:v>
                </c:pt>
                <c:pt idx="27">
                  <c:v>56</c:v>
                </c:pt>
                <c:pt idx="28">
                  <c:v>72</c:v>
                </c:pt>
                <c:pt idx="29">
                  <c:v>186</c:v>
                </c:pt>
                <c:pt idx="30">
                  <c:v>8</c:v>
                </c:pt>
                <c:pt idx="31">
                  <c:v>162.25</c:v>
                </c:pt>
                <c:pt idx="32">
                  <c:v>204.5</c:v>
                </c:pt>
                <c:pt idx="33">
                  <c:v>179</c:v>
                </c:pt>
                <c:pt idx="34">
                  <c:v>100.99</c:v>
                </c:pt>
                <c:pt idx="35">
                  <c:v>114</c:v>
                </c:pt>
                <c:pt idx="36">
                  <c:v>182</c:v>
                </c:pt>
                <c:pt idx="37">
                  <c:v>155.75</c:v>
                </c:pt>
                <c:pt idx="38">
                  <c:v>153.5</c:v>
                </c:pt>
                <c:pt idx="39">
                  <c:v>169.5</c:v>
                </c:pt>
                <c:pt idx="40">
                  <c:v>143</c:v>
                </c:pt>
                <c:pt idx="41">
                  <c:v>133.5</c:v>
                </c:pt>
                <c:pt idx="42">
                  <c:v>162</c:v>
                </c:pt>
                <c:pt idx="43">
                  <c:v>137.75</c:v>
                </c:pt>
                <c:pt idx="44">
                  <c:v>146</c:v>
                </c:pt>
                <c:pt idx="45">
                  <c:v>161.75</c:v>
                </c:pt>
                <c:pt idx="46">
                  <c:v>147</c:v>
                </c:pt>
                <c:pt idx="47">
                  <c:v>124</c:v>
                </c:pt>
                <c:pt idx="48">
                  <c:v>167.75</c:v>
                </c:pt>
                <c:pt idx="49">
                  <c:v>92</c:v>
                </c:pt>
                <c:pt idx="50">
                  <c:v>16</c:v>
                </c:pt>
                <c:pt idx="51">
                  <c:v>140</c:v>
                </c:pt>
                <c:pt idx="52">
                  <c:v>112</c:v>
                </c:pt>
                <c:pt idx="53">
                  <c:v>178.5</c:v>
                </c:pt>
                <c:pt idx="54">
                  <c:v>94</c:v>
                </c:pt>
                <c:pt idx="55">
                  <c:v>112</c:v>
                </c:pt>
                <c:pt idx="56">
                  <c:v>144</c:v>
                </c:pt>
                <c:pt idx="57">
                  <c:v>94</c:v>
                </c:pt>
                <c:pt idx="58">
                  <c:v>235</c:v>
                </c:pt>
                <c:pt idx="59">
                  <c:v>65</c:v>
                </c:pt>
                <c:pt idx="60">
                  <c:v>176</c:v>
                </c:pt>
                <c:pt idx="61">
                  <c:v>135.5</c:v>
                </c:pt>
                <c:pt idx="62">
                  <c:v>116</c:v>
                </c:pt>
                <c:pt idx="63">
                  <c:v>169.5</c:v>
                </c:pt>
                <c:pt idx="64">
                  <c:v>82.5</c:v>
                </c:pt>
                <c:pt idx="65">
                  <c:v>134.75</c:v>
                </c:pt>
                <c:pt idx="66">
                  <c:v>190</c:v>
                </c:pt>
                <c:pt idx="67">
                  <c:v>64.75</c:v>
                </c:pt>
                <c:pt idx="68">
                  <c:v>0</c:v>
                </c:pt>
                <c:pt idx="69">
                  <c:v>128</c:v>
                </c:pt>
                <c:pt idx="70">
                  <c:v>94</c:v>
                </c:pt>
                <c:pt idx="71">
                  <c:v>162</c:v>
                </c:pt>
                <c:pt idx="72">
                  <c:v>75.28</c:v>
                </c:pt>
                <c:pt idx="73">
                  <c:v>83.5</c:v>
                </c:pt>
                <c:pt idx="74">
                  <c:v>32</c:v>
                </c:pt>
                <c:pt idx="75">
                  <c:v>122.68</c:v>
                </c:pt>
                <c:pt idx="76">
                  <c:v>151.5</c:v>
                </c:pt>
                <c:pt idx="77">
                  <c:v>124.02</c:v>
                </c:pt>
                <c:pt idx="78">
                  <c:v>97.5</c:v>
                </c:pt>
                <c:pt idx="79">
                  <c:v>168</c:v>
                </c:pt>
                <c:pt idx="80">
                  <c:v>100.5</c:v>
                </c:pt>
                <c:pt idx="81">
                  <c:v>95.25</c:v>
                </c:pt>
                <c:pt idx="82">
                  <c:v>138</c:v>
                </c:pt>
                <c:pt idx="83">
                  <c:v>36</c:v>
                </c:pt>
                <c:pt idx="84">
                  <c:v>140.5</c:v>
                </c:pt>
                <c:pt idx="85">
                  <c:v>55</c:v>
                </c:pt>
                <c:pt idx="86">
                  <c:v>123.5</c:v>
                </c:pt>
                <c:pt idx="87">
                  <c:v>119</c:v>
                </c:pt>
                <c:pt idx="88">
                  <c:v>43.25</c:v>
                </c:pt>
                <c:pt idx="89">
                  <c:v>162.5</c:v>
                </c:pt>
                <c:pt idx="90">
                  <c:v>148</c:v>
                </c:pt>
                <c:pt idx="91">
                  <c:v>75</c:v>
                </c:pt>
                <c:pt idx="92">
                  <c:v>96</c:v>
                </c:pt>
                <c:pt idx="93">
                  <c:v>113</c:v>
                </c:pt>
                <c:pt idx="94">
                  <c:v>21</c:v>
                </c:pt>
                <c:pt idx="95">
                  <c:v>148</c:v>
                </c:pt>
                <c:pt idx="96">
                  <c:v>27</c:v>
                </c:pt>
                <c:pt idx="97">
                  <c:v>109.5</c:v>
                </c:pt>
                <c:pt idx="98">
                  <c:v>152</c:v>
                </c:pt>
                <c:pt idx="99">
                  <c:v>88</c:v>
                </c:pt>
                <c:pt idx="100">
                  <c:v>100</c:v>
                </c:pt>
                <c:pt idx="101">
                  <c:v>92</c:v>
                </c:pt>
                <c:pt idx="102">
                  <c:v>116.5</c:v>
                </c:pt>
                <c:pt idx="103">
                  <c:v>56</c:v>
                </c:pt>
                <c:pt idx="104">
                  <c:v>60</c:v>
                </c:pt>
                <c:pt idx="105">
                  <c:v>131</c:v>
                </c:pt>
                <c:pt idx="106">
                  <c:v>54</c:v>
                </c:pt>
                <c:pt idx="107">
                  <c:v>98</c:v>
                </c:pt>
                <c:pt idx="108">
                  <c:v>104</c:v>
                </c:pt>
                <c:pt idx="109">
                  <c:v>145</c:v>
                </c:pt>
                <c:pt idx="110">
                  <c:v>117.75</c:v>
                </c:pt>
                <c:pt idx="111">
                  <c:v>82</c:v>
                </c:pt>
                <c:pt idx="112">
                  <c:v>85.5</c:v>
                </c:pt>
                <c:pt idx="113">
                  <c:v>132</c:v>
                </c:pt>
                <c:pt idx="114">
                  <c:v>116</c:v>
                </c:pt>
                <c:pt idx="115">
                  <c:v>129.05000000000001</c:v>
                </c:pt>
                <c:pt idx="116">
                  <c:v>128</c:v>
                </c:pt>
                <c:pt idx="117">
                  <c:v>105.5</c:v>
                </c:pt>
                <c:pt idx="118">
                  <c:v>107</c:v>
                </c:pt>
                <c:pt idx="119">
                  <c:v>98</c:v>
                </c:pt>
                <c:pt idx="120">
                  <c:v>118</c:v>
                </c:pt>
                <c:pt idx="121">
                  <c:v>106</c:v>
                </c:pt>
                <c:pt idx="122">
                  <c:v>124</c:v>
                </c:pt>
                <c:pt idx="123">
                  <c:v>161.5</c:v>
                </c:pt>
                <c:pt idx="124">
                  <c:v>76</c:v>
                </c:pt>
                <c:pt idx="125">
                  <c:v>112</c:v>
                </c:pt>
                <c:pt idx="126">
                  <c:v>154.5</c:v>
                </c:pt>
                <c:pt idx="127">
                  <c:v>109.25</c:v>
                </c:pt>
                <c:pt idx="128">
                  <c:v>165.75</c:v>
                </c:pt>
                <c:pt idx="129">
                  <c:v>111</c:v>
                </c:pt>
                <c:pt idx="130">
                  <c:v>136.25</c:v>
                </c:pt>
                <c:pt idx="131">
                  <c:v>108.75</c:v>
                </c:pt>
                <c:pt idx="132">
                  <c:v>155</c:v>
                </c:pt>
                <c:pt idx="133">
                  <c:v>72</c:v>
                </c:pt>
                <c:pt idx="134">
                  <c:v>66.25</c:v>
                </c:pt>
                <c:pt idx="135">
                  <c:v>96</c:v>
                </c:pt>
                <c:pt idx="136">
                  <c:v>88</c:v>
                </c:pt>
                <c:pt idx="137">
                  <c:v>159.97999999999999</c:v>
                </c:pt>
                <c:pt idx="138">
                  <c:v>68.25</c:v>
                </c:pt>
                <c:pt idx="139">
                  <c:v>88</c:v>
                </c:pt>
                <c:pt idx="140">
                  <c:v>0</c:v>
                </c:pt>
                <c:pt idx="141">
                  <c:v>56.5</c:v>
                </c:pt>
                <c:pt idx="142">
                  <c:v>17</c:v>
                </c:pt>
                <c:pt idx="143">
                  <c:v>0</c:v>
                </c:pt>
                <c:pt idx="144">
                  <c:v>160</c:v>
                </c:pt>
                <c:pt idx="145">
                  <c:v>0.5</c:v>
                </c:pt>
                <c:pt idx="146">
                  <c:v>134</c:v>
                </c:pt>
                <c:pt idx="147">
                  <c:v>125</c:v>
                </c:pt>
                <c:pt idx="148">
                  <c:v>100.25</c:v>
                </c:pt>
                <c:pt idx="149">
                  <c:v>101.59</c:v>
                </c:pt>
                <c:pt idx="150">
                  <c:v>134</c:v>
                </c:pt>
                <c:pt idx="151">
                  <c:v>41</c:v>
                </c:pt>
                <c:pt idx="152">
                  <c:v>45.5</c:v>
                </c:pt>
                <c:pt idx="153">
                  <c:v>81.5</c:v>
                </c:pt>
                <c:pt idx="154">
                  <c:v>78.87</c:v>
                </c:pt>
                <c:pt idx="155">
                  <c:v>61.37</c:v>
                </c:pt>
                <c:pt idx="156">
                  <c:v>82.5</c:v>
                </c:pt>
                <c:pt idx="157">
                  <c:v>109.5</c:v>
                </c:pt>
                <c:pt idx="158">
                  <c:v>112</c:v>
                </c:pt>
                <c:pt idx="159">
                  <c:v>84</c:v>
                </c:pt>
                <c:pt idx="160">
                  <c:v>104</c:v>
                </c:pt>
                <c:pt idx="161">
                  <c:v>74</c:v>
                </c:pt>
                <c:pt idx="162">
                  <c:v>0</c:v>
                </c:pt>
                <c:pt idx="163">
                  <c:v>106.5</c:v>
                </c:pt>
                <c:pt idx="164">
                  <c:v>36</c:v>
                </c:pt>
                <c:pt idx="165">
                  <c:v>120</c:v>
                </c:pt>
                <c:pt idx="166">
                  <c:v>64</c:v>
                </c:pt>
                <c:pt idx="167">
                  <c:v>43.5</c:v>
                </c:pt>
                <c:pt idx="168">
                  <c:v>112</c:v>
                </c:pt>
                <c:pt idx="169">
                  <c:v>0</c:v>
                </c:pt>
                <c:pt idx="170">
                  <c:v>0</c:v>
                </c:pt>
                <c:pt idx="171">
                  <c:v>58</c:v>
                </c:pt>
                <c:pt idx="172">
                  <c:v>86</c:v>
                </c:pt>
                <c:pt idx="173">
                  <c:v>96</c:v>
                </c:pt>
                <c:pt idx="174">
                  <c:v>61.75</c:v>
                </c:pt>
                <c:pt idx="175">
                  <c:v>112</c:v>
                </c:pt>
                <c:pt idx="176">
                  <c:v>80</c:v>
                </c:pt>
                <c:pt idx="177">
                  <c:v>64</c:v>
                </c:pt>
                <c:pt idx="178">
                  <c:v>0</c:v>
                </c:pt>
                <c:pt idx="179">
                  <c:v>72</c:v>
                </c:pt>
                <c:pt idx="180">
                  <c:v>64</c:v>
                </c:pt>
                <c:pt idx="181">
                  <c:v>67</c:v>
                </c:pt>
                <c:pt idx="182">
                  <c:v>59</c:v>
                </c:pt>
                <c:pt idx="183">
                  <c:v>81</c:v>
                </c:pt>
                <c:pt idx="184">
                  <c:v>24</c:v>
                </c:pt>
                <c:pt idx="185">
                  <c:v>60</c:v>
                </c:pt>
                <c:pt idx="186">
                  <c:v>57</c:v>
                </c:pt>
                <c:pt idx="187">
                  <c:v>89</c:v>
                </c:pt>
                <c:pt idx="188">
                  <c:v>56</c:v>
                </c:pt>
                <c:pt idx="189">
                  <c:v>43.5</c:v>
                </c:pt>
                <c:pt idx="190">
                  <c:v>73</c:v>
                </c:pt>
                <c:pt idx="191">
                  <c:v>19</c:v>
                </c:pt>
                <c:pt idx="192">
                  <c:v>48.5</c:v>
                </c:pt>
                <c:pt idx="193">
                  <c:v>28</c:v>
                </c:pt>
                <c:pt idx="194">
                  <c:v>26</c:v>
                </c:pt>
                <c:pt idx="195">
                  <c:v>0</c:v>
                </c:pt>
                <c:pt idx="196">
                  <c:v>14</c:v>
                </c:pt>
                <c:pt idx="197">
                  <c:v>33</c:v>
                </c:pt>
                <c:pt idx="198">
                  <c:v>44.5</c:v>
                </c:pt>
                <c:pt idx="199">
                  <c:v>66.5</c:v>
                </c:pt>
                <c:pt idx="200">
                  <c:v>0</c:v>
                </c:pt>
                <c:pt idx="201">
                  <c:v>0</c:v>
                </c:pt>
                <c:pt idx="202">
                  <c:v>12</c:v>
                </c:pt>
                <c:pt idx="203">
                  <c:v>16</c:v>
                </c:pt>
                <c:pt idx="204">
                  <c:v>0</c:v>
                </c:pt>
                <c:pt idx="205">
                  <c:v>0</c:v>
                </c:pt>
                <c:pt idx="206">
                  <c:v>34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4</c:v>
                </c:pt>
                <c:pt idx="212">
                  <c:v>0</c:v>
                </c:pt>
                <c:pt idx="213">
                  <c:v>16</c:v>
                </c:pt>
                <c:pt idx="214">
                  <c:v>4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998-4139-90D2-8391AE79C0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17407344"/>
        <c:axId val="517409968"/>
      </c:barChart>
      <c:catAx>
        <c:axId val="517407344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7409968"/>
        <c:crosses val="autoZero"/>
        <c:auto val="1"/>
        <c:lblAlgn val="ctr"/>
        <c:lblOffset val="100"/>
        <c:noMultiLvlLbl val="0"/>
      </c:catAx>
      <c:valAx>
        <c:axId val="517409968"/>
        <c:scaling>
          <c:orientation val="minMax"/>
          <c:max val="54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7407344"/>
        <c:crosses val="autoZero"/>
        <c:crossBetween val="between"/>
        <c:majorUnit val="40"/>
        <c:minorUnit val="4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9A13-623A-40AB-9AD4-D510B27DE6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4E9CF2-FA1A-4467-B057-40E6B63FD3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85CA36-3317-4721-AB97-B0D595F00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0BD47-2439-42B8-A25F-13F50E05F8F8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8CFE02-935E-4ECE-9C4B-5191D4E34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66E74F-93B0-4DF1-A278-AB5A9A9FD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4F68D-AD6A-41F7-8277-D69FC2ACE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582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3EBCC-D5DF-45D2-B8FF-F00DF13A6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A6F1DD-4A53-4D75-A9E2-40B96817D3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728C2C-37CC-4542-9D7C-031D59585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0BD47-2439-42B8-A25F-13F50E05F8F8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6A17C0-A891-4CBB-9031-29CD89CDF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607400-F3C9-4082-8CF4-BC037DCD2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4F68D-AD6A-41F7-8277-D69FC2ACE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589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0D8FB95-BC09-48F3-A525-F932430ECD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17C9EA-3062-41CD-904A-CEDE0BC138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72E170-2250-42C9-AD8F-0A4578BD1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0BD47-2439-42B8-A25F-13F50E05F8F8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C98832-AC07-4226-9740-6D901CC07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A26DD-BF4B-4E3A-AB48-38740E1FE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4F68D-AD6A-41F7-8277-D69FC2ACE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193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81CF4-5572-429C-AC6A-3178D17A2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065318-DD87-4E7B-9CD5-06A0BD26B2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AE1CFC-8758-4480-A172-17169D2E6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0BD47-2439-42B8-A25F-13F50E05F8F8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F61157-5CC2-4E98-8A8E-2F9C0611D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3AD9A7-4D98-424C-BF73-06D97B904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4F68D-AD6A-41F7-8277-D69FC2ACE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912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44570-0CF9-4244-A619-8BDDFE4BF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9B8BFA-EFD7-4204-9D4B-43200A6935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28DCD7-2ACE-4EB3-939E-18946E064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0BD47-2439-42B8-A25F-13F50E05F8F8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7976FE-A70B-408C-9DFB-77E3C36D6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FCC45D-AF53-4D84-9C5E-FFC405C50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4F68D-AD6A-41F7-8277-D69FC2ACE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51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3D268-2FF6-4349-A6AA-10CEDEF5D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325C17-D1B4-4762-A097-3B0D73AA9F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624344-4F64-4DAF-BCE3-0DE449C1AB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2994E7-EA44-478E-88CB-AA02CDE01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0BD47-2439-42B8-A25F-13F50E05F8F8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93ADC6-47EC-406E-B218-B84174A5C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1DFF97-4724-41FB-ABED-7713D78ED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4F68D-AD6A-41F7-8277-D69FC2ACE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223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F7EAC-7ABA-41D0-B0DE-87B2FE1AC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5CFF69-AB66-48BB-97B5-5BA655DFB9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0E22AA-6243-4EB1-B72C-71A2BCE9D9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63A7B2-1900-4A03-9B38-7F60FB7AD7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F460F3-6481-4DDB-A051-7262C55DF0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7DCF8E2-17AA-4476-8741-72B7EFCC2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0BD47-2439-42B8-A25F-13F50E05F8F8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5FE187-1DD3-4461-87D4-52E75494B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C09FB4-E657-476E-AFD3-D134682BE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4F68D-AD6A-41F7-8277-D69FC2ACE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568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1A8FC-C0F0-455A-845B-036B79971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9F5AD2-4B61-4CE0-BD07-94032A9E2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0BD47-2439-42B8-A25F-13F50E05F8F8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9B91CE-CB9C-4D3F-A91E-E15026206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029B66-7747-418F-BE8F-804095248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4F68D-AD6A-41F7-8277-D69FC2ACE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706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FA948E-1DFE-4395-B554-22CD39E71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0BD47-2439-42B8-A25F-13F50E05F8F8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2C14C2-DA6D-4707-BEA9-425CFDBCC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18041F-C4E7-4C61-B660-234708833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4F68D-AD6A-41F7-8277-D69FC2ACE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597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EC13D-0B3D-4F5E-8E5D-A67E4EC1A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224461-4CA0-4BC2-8253-8D1A41980B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CAF9B5-5392-4783-AECB-5A062F0D4E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64B439-61DF-4027-B3A6-5B83251A8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0BD47-2439-42B8-A25F-13F50E05F8F8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AF993C-630F-49C3-BEB2-4614F847A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B175D1-8D9D-4382-BDD2-8FAC2B3E3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4F68D-AD6A-41F7-8277-D69FC2ACE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586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FB551-7D49-47B0-8DAB-63B77DEC1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0F9530-186C-450C-A420-7E881B554E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3C6929-C6A5-4C2B-821F-0594BC7903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014B92-8372-4E02-99F0-6C49DB01C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0BD47-2439-42B8-A25F-13F50E05F8F8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9890FE-80B0-40EF-9A51-9DAAE01FA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7A7001-AEF3-4B2D-9F18-BF0A578E8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4F68D-AD6A-41F7-8277-D69FC2ACE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022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1C7F79-7BCD-48A2-978C-960AA35F5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6D32C0-7DDF-4FDD-8F5C-FEE82B3926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C7108D-DC82-4559-8371-ACDEC8F760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A0BD47-2439-42B8-A25F-13F50E05F8F8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701CDE-C9F6-401B-9466-C80303B25C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7CE0E4-F05B-49B5-9CD8-61DE1BE750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D4F68D-AD6A-41F7-8277-D69FC2ACE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99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2A636-B781-4603-A586-FFA46179A6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3218729"/>
          </a:xfrm>
        </p:spPr>
        <p:txBody>
          <a:bodyPr>
            <a:normAutofit/>
          </a:bodyPr>
          <a:lstStyle/>
          <a:p>
            <a:r>
              <a:rPr lang="en-US" dirty="0"/>
              <a:t>COBEA Overtime </a:t>
            </a:r>
            <a:br>
              <a:rPr lang="en-US" dirty="0"/>
            </a:br>
            <a:r>
              <a:rPr lang="en-US" dirty="0"/>
              <a:t>Accrual Trends, 2017</a:t>
            </a:r>
          </a:p>
        </p:txBody>
      </p:sp>
    </p:spTree>
    <p:extLst>
      <p:ext uri="{BB962C8B-B14F-4D97-AF65-F5344CB8AC3E}">
        <p14:creationId xmlns:p14="http://schemas.microsoft.com/office/powerpoint/2010/main" val="2357755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CCD48-7D5B-4A63-BF63-CC0A3B0DC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of Total Hours of Leave, 2017 Chart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4714E4-6C0D-442C-AB79-E74B4F26ED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Include ALL types of leave: Comp, Holidays, Funeral, Jury Duty, Sick, Vacation and FMLA.</a:t>
            </a:r>
          </a:p>
          <a:p>
            <a:r>
              <a:rPr lang="en-US" dirty="0"/>
              <a:t>Exclude all leave payouts or transfers. </a:t>
            </a:r>
          </a:p>
          <a:p>
            <a:r>
              <a:rPr lang="en-US" dirty="0"/>
              <a:t>Identify outliers (using standard deviation calculation):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6 COBEA members use more than 585.4 hours of leave.  5 of them show significant usage of sick leave and/or FMLA leaves.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F10685A-A56B-408B-8966-E5C68C1C25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2982876"/>
              </p:ext>
            </p:extLst>
          </p:nvPr>
        </p:nvGraphicFramePr>
        <p:xfrm>
          <a:off x="1181395" y="3803107"/>
          <a:ext cx="6096000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31441150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1994427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6253795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Average Hours of Leave Used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68% of Employees (1</a:t>
                      </a:r>
                      <a:r>
                        <a:rPr lang="el-GR" dirty="0"/>
                        <a:t>σ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95% of Employees (2</a:t>
                      </a:r>
                      <a:r>
                        <a:rPr lang="el-GR" dirty="0"/>
                        <a:t>σ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13503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292.8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432.1 to 146.5 hrs.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585.4 to 0.2 hrs.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81217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7866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E196D813-16F4-41C8-BEB4-F04A553DE6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6420325"/>
              </p:ext>
            </p:extLst>
          </p:nvPr>
        </p:nvGraphicFramePr>
        <p:xfrm>
          <a:off x="233917" y="280147"/>
          <a:ext cx="11674548" cy="62977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364838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CCD48-7D5B-4A63-BF63-CC0A3B0DC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of Hours of Sick, Comp Time and Vacation, 2017 Chart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4714E4-6C0D-442C-AB79-E74B4F26ED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Include Comp Used, Holiday Comp Used, Sick Leave and Vacation.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Identify outliers (using standard deviation calculation):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7 COBEA members use more than 409.1 hours of leave.  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F10685A-A56B-408B-8966-E5C68C1C25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8914467"/>
              </p:ext>
            </p:extLst>
          </p:nvPr>
        </p:nvGraphicFramePr>
        <p:xfrm>
          <a:off x="1193119" y="3429000"/>
          <a:ext cx="6096000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31441150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1994427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6253795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Average Hours of Leave Used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68% of Employees (1</a:t>
                      </a:r>
                      <a:r>
                        <a:rPr lang="el-GR" dirty="0"/>
                        <a:t>σ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95% of Employees (2</a:t>
                      </a:r>
                      <a:r>
                        <a:rPr lang="el-GR" dirty="0"/>
                        <a:t>σ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13503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186.3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297.7 to 74.9 hrs.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409.1 to 0.0 hrs.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81217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90747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CCD48-7D5B-4A63-BF63-CC0A3B0DC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of Hours of Sick, Comp Time and Vacation, 2017 Chart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4714E4-6C0D-442C-AB79-E74B4F26ED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the 7 high outliers, what percent of their leave is attributed to comp time?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BA7DA09-7EC5-4B3F-82B4-7E49957635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6250755"/>
              </p:ext>
            </p:extLst>
          </p:nvPr>
        </p:nvGraphicFramePr>
        <p:xfrm>
          <a:off x="838198" y="2888435"/>
          <a:ext cx="10515600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331567176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829005138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906789264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3766517695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646454275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4777842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Employee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Department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Total Hours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% of Total Hours as Comp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% of Total Hours as Sick Leave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% of Total Hours as Vacation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60101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Utilities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522.5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58.3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23.4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28138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Utilities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52.4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39.6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41940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Utilities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461.5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41.5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34.7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66517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Utilities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460.5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36.8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23.9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32.4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90309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Utilities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447.1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33.2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63.6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94630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Streets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0.00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47.4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52.6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10150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Utilities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409.25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46.4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18.5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23.5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8638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518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8E078CE5-D6BE-49DC-9C7A-3914C179AD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0312945"/>
              </p:ext>
            </p:extLst>
          </p:nvPr>
        </p:nvGraphicFramePr>
        <p:xfrm>
          <a:off x="95693" y="278423"/>
          <a:ext cx="11887200" cy="63011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40151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92D3B-39F7-4DFC-88EB-F0B245B42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COB COBEA Employees </a:t>
            </a:r>
            <a:br>
              <a:rPr lang="en-US" dirty="0"/>
            </a:br>
            <a:r>
              <a:rPr lang="en-US" dirty="0"/>
              <a:t>Worked &gt;160 Hours OT and Comp Time, 2017.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E3B9FA-742D-4622-BAE2-0A0BF5BCB8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97972" y="1690688"/>
            <a:ext cx="3655828" cy="448627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51 Employees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High: 485.43 </a:t>
            </a:r>
            <a:r>
              <a:rPr lang="en-US" dirty="0" err="1"/>
              <a:t>hrs</a:t>
            </a:r>
            <a:r>
              <a:rPr lang="en-US" dirty="0"/>
              <a:t>  </a:t>
            </a:r>
          </a:p>
          <a:p>
            <a:r>
              <a:rPr lang="en-US" dirty="0"/>
              <a:t>Low: 160.50 </a:t>
            </a:r>
            <a:r>
              <a:rPr lang="en-US" dirty="0" err="1"/>
              <a:t>hrs</a:t>
            </a:r>
            <a:r>
              <a:rPr lang="en-US" dirty="0"/>
              <a:t>  </a:t>
            </a:r>
          </a:p>
          <a:p>
            <a:r>
              <a:rPr lang="en-US" dirty="0"/>
              <a:t>Average:  280.76 </a:t>
            </a:r>
            <a:r>
              <a:rPr lang="en-US" dirty="0" err="1"/>
              <a:t>hrs</a:t>
            </a:r>
            <a:endParaRPr lang="en-US" dirty="0"/>
          </a:p>
          <a:p>
            <a:endParaRPr lang="en-US" dirty="0"/>
          </a:p>
          <a:p>
            <a:r>
              <a:rPr lang="en-US" dirty="0"/>
              <a:t>Mostly field staff.  </a:t>
            </a:r>
          </a:p>
          <a:p>
            <a:r>
              <a:rPr lang="en-US" dirty="0"/>
              <a:t>All On-Call.</a:t>
            </a:r>
          </a:p>
          <a:p>
            <a:r>
              <a:rPr lang="en-US" dirty="0"/>
              <a:t>All respond to after hour emergencies.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CB54D0B-E558-4B4C-91F9-60361ADDEDE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1079646"/>
              </p:ext>
            </p:extLst>
          </p:nvPr>
        </p:nvGraphicFramePr>
        <p:xfrm>
          <a:off x="838200" y="1690688"/>
          <a:ext cx="6625856" cy="41784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19419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92D3B-39F7-4DFC-88EB-F0B245B42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COB COBEA Employees </a:t>
            </a:r>
            <a:br>
              <a:rPr lang="en-US" dirty="0"/>
            </a:br>
            <a:r>
              <a:rPr lang="en-US" dirty="0"/>
              <a:t>Worked 160-80 Hours OT and Comp Time, 2017.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E3B9FA-742D-4622-BAE2-0A0BF5BCB8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97972" y="1690688"/>
            <a:ext cx="3655828" cy="448627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50 Employees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High: 158.75 </a:t>
            </a:r>
            <a:r>
              <a:rPr lang="en-US" dirty="0" err="1"/>
              <a:t>hrs</a:t>
            </a:r>
            <a:r>
              <a:rPr lang="en-US" dirty="0"/>
              <a:t>  </a:t>
            </a:r>
          </a:p>
          <a:p>
            <a:r>
              <a:rPr lang="en-US" dirty="0"/>
              <a:t>Low: 81.00 </a:t>
            </a:r>
            <a:r>
              <a:rPr lang="en-US" dirty="0" err="1"/>
              <a:t>hrs</a:t>
            </a:r>
            <a:r>
              <a:rPr lang="en-US" dirty="0"/>
              <a:t>  </a:t>
            </a:r>
          </a:p>
          <a:p>
            <a:r>
              <a:rPr lang="en-US" dirty="0"/>
              <a:t>Average:  119.97 </a:t>
            </a:r>
            <a:r>
              <a:rPr lang="en-US" dirty="0" err="1"/>
              <a:t>hrs</a:t>
            </a:r>
            <a:endParaRPr lang="en-US" dirty="0"/>
          </a:p>
          <a:p>
            <a:endParaRPr lang="en-US" dirty="0"/>
          </a:p>
          <a:p>
            <a:r>
              <a:rPr lang="en-US" dirty="0"/>
              <a:t>Approximately 70% field staff, On-Call, responds to emergencies.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0619501"/>
              </p:ext>
            </p:extLst>
          </p:nvPr>
        </p:nvGraphicFramePr>
        <p:xfrm>
          <a:off x="838199" y="1816331"/>
          <a:ext cx="6734695" cy="39360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48482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92D3B-39F7-4DFC-88EB-F0B245B42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COB COBEA Employees </a:t>
            </a:r>
            <a:br>
              <a:rPr lang="en-US" dirty="0"/>
            </a:br>
            <a:r>
              <a:rPr lang="en-US" dirty="0"/>
              <a:t>Worked 80-1 Hours OT and Comp Time, 2017.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E3B9FA-742D-4622-BAE2-0A0BF5BCB8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97972" y="1690688"/>
            <a:ext cx="3655828" cy="448627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93 Employees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High: 79.50 </a:t>
            </a:r>
            <a:r>
              <a:rPr lang="en-US" dirty="0" err="1"/>
              <a:t>hrs</a:t>
            </a:r>
            <a:r>
              <a:rPr lang="en-US" dirty="0"/>
              <a:t>  </a:t>
            </a:r>
          </a:p>
          <a:p>
            <a:r>
              <a:rPr lang="en-US" dirty="0"/>
              <a:t>Low: 1.25 </a:t>
            </a:r>
            <a:r>
              <a:rPr lang="en-US" dirty="0" err="1"/>
              <a:t>hrs</a:t>
            </a:r>
            <a:r>
              <a:rPr lang="en-US" dirty="0"/>
              <a:t>  </a:t>
            </a:r>
          </a:p>
          <a:p>
            <a:r>
              <a:rPr lang="en-US" dirty="0"/>
              <a:t>Average:  27.84 </a:t>
            </a:r>
            <a:r>
              <a:rPr lang="en-US" dirty="0" err="1"/>
              <a:t>hrs</a:t>
            </a:r>
            <a:endParaRPr lang="en-US" dirty="0"/>
          </a:p>
          <a:p>
            <a:endParaRPr lang="en-US" dirty="0"/>
          </a:p>
          <a:p>
            <a:r>
              <a:rPr lang="en-US" dirty="0"/>
              <a:t>Mix of field and office staff.  Fewer employees that are On-Call.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0987160"/>
              </p:ext>
            </p:extLst>
          </p:nvPr>
        </p:nvGraphicFramePr>
        <p:xfrm>
          <a:off x="838200" y="2015836"/>
          <a:ext cx="6543502" cy="3952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61525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92D3B-39F7-4DFC-88EB-F0B245B42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COB COBEA Employees </a:t>
            </a:r>
            <a:br>
              <a:rPr lang="en-US" dirty="0"/>
            </a:br>
            <a:r>
              <a:rPr lang="en-US" dirty="0"/>
              <a:t>Worked &lt;1 Hour OT and Comp Time, 2017.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E3B9FA-742D-4622-BAE2-0A0BF5BCB8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97972" y="1690688"/>
            <a:ext cx="3655828" cy="4486275"/>
          </a:xfrm>
        </p:spPr>
        <p:txBody>
          <a:bodyPr>
            <a:normAutofit/>
          </a:bodyPr>
          <a:lstStyle/>
          <a:p>
            <a:r>
              <a:rPr lang="en-US" dirty="0"/>
              <a:t>43 Employees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High: 0.5 </a:t>
            </a:r>
            <a:r>
              <a:rPr lang="en-US" dirty="0" err="1"/>
              <a:t>Hrs</a:t>
            </a:r>
            <a:r>
              <a:rPr lang="en-US" dirty="0"/>
              <a:t>  </a:t>
            </a:r>
          </a:p>
          <a:p>
            <a:r>
              <a:rPr lang="en-US" dirty="0"/>
              <a:t>Low: 0.00 </a:t>
            </a:r>
            <a:r>
              <a:rPr lang="en-US" dirty="0" err="1"/>
              <a:t>hrs</a:t>
            </a:r>
            <a:r>
              <a:rPr lang="en-US" dirty="0"/>
              <a:t>  </a:t>
            </a:r>
          </a:p>
          <a:p>
            <a:r>
              <a:rPr lang="en-US" dirty="0"/>
              <a:t>Average:  0.03 </a:t>
            </a:r>
            <a:r>
              <a:rPr lang="en-US" dirty="0" err="1"/>
              <a:t>hrs</a:t>
            </a:r>
            <a:endParaRPr lang="en-US" dirty="0"/>
          </a:p>
          <a:p>
            <a:endParaRPr lang="en-US" dirty="0"/>
          </a:p>
          <a:p>
            <a:r>
              <a:rPr lang="en-US" dirty="0"/>
              <a:t>OT exempt.</a:t>
            </a:r>
          </a:p>
          <a:p>
            <a:r>
              <a:rPr lang="en-US" dirty="0"/>
              <a:t>Admin, or customer service.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1353746"/>
              </p:ext>
            </p:extLst>
          </p:nvPr>
        </p:nvGraphicFramePr>
        <p:xfrm>
          <a:off x="838199" y="1690687"/>
          <a:ext cx="6626629" cy="43776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355333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624090"/>
          </a:xfrm>
        </p:spPr>
        <p:txBody>
          <a:bodyPr>
            <a:normAutofit/>
          </a:bodyPr>
          <a:lstStyle/>
          <a:p>
            <a:r>
              <a:rPr lang="en-US" sz="3600" b="1" dirty="0"/>
              <a:t>Lessons Learned from Examining Overtime Accruals: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591978"/>
            <a:ext cx="5157787" cy="823912"/>
          </a:xfrm>
        </p:spPr>
        <p:txBody>
          <a:bodyPr/>
          <a:lstStyle/>
          <a:p>
            <a:r>
              <a:rPr lang="en-US" dirty="0"/>
              <a:t>1) Utilities and Streets work the most Overtime.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92487"/>
            <a:ext cx="5157787" cy="3684588"/>
          </a:xfrm>
        </p:spPr>
        <p:txBody>
          <a:bodyPr/>
          <a:lstStyle/>
          <a:p>
            <a:r>
              <a:rPr lang="en-US" dirty="0"/>
              <a:t>On-Call required.</a:t>
            </a:r>
          </a:p>
          <a:p>
            <a:r>
              <a:rPr lang="en-US" dirty="0"/>
              <a:t>Respond to emergencies.</a:t>
            </a:r>
          </a:p>
          <a:p>
            <a:r>
              <a:rPr lang="en-US" dirty="0"/>
              <a:t>Staffing levels.</a:t>
            </a:r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7588" y="1591978"/>
            <a:ext cx="5183188" cy="502636"/>
          </a:xfrm>
        </p:spPr>
        <p:txBody>
          <a:bodyPr/>
          <a:lstStyle/>
          <a:p>
            <a:r>
              <a:rPr lang="en-US" dirty="0"/>
              <a:t>2) Minimal Comp Time Accruals.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7588" y="2605419"/>
            <a:ext cx="5183188" cy="3684588"/>
          </a:xfrm>
        </p:spPr>
        <p:txBody>
          <a:bodyPr/>
          <a:lstStyle/>
          <a:p>
            <a:r>
              <a:rPr lang="en-US" dirty="0"/>
              <a:t>26 (11.0%) COBEA members transferred &gt;80 hours of Overtime to Comp Time.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57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892684"/>
          </a:xfrm>
        </p:spPr>
        <p:txBody>
          <a:bodyPr/>
          <a:lstStyle/>
          <a:p>
            <a:r>
              <a:rPr lang="en-US" dirty="0"/>
              <a:t>COBEA Leave Usage Trends, 2017</a:t>
            </a:r>
          </a:p>
        </p:txBody>
      </p:sp>
    </p:spTree>
    <p:extLst>
      <p:ext uri="{BB962C8B-B14F-4D97-AF65-F5344CB8AC3E}">
        <p14:creationId xmlns:p14="http://schemas.microsoft.com/office/powerpoint/2010/main" val="36696707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0857730"/>
              </p:ext>
            </p:extLst>
          </p:nvPr>
        </p:nvGraphicFramePr>
        <p:xfrm>
          <a:off x="233917" y="280147"/>
          <a:ext cx="11706446" cy="62977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629393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712</TotalTime>
  <Words>497</Words>
  <Application>Microsoft Office PowerPoint</Application>
  <PresentationFormat>Widescreen</PresentationFormat>
  <Paragraphs>137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COBEA Overtime  Accrual Trends, 2017</vt:lpstr>
      <vt:lpstr>PowerPoint Presentation</vt:lpstr>
      <vt:lpstr>COB COBEA Employees  Worked &gt;160 Hours OT and Comp Time, 2017.</vt:lpstr>
      <vt:lpstr>COB COBEA Employees  Worked 160-80 Hours OT and Comp Time, 2017.</vt:lpstr>
      <vt:lpstr>COB COBEA Employees  Worked 80-1 Hours OT and Comp Time, 2017.</vt:lpstr>
      <vt:lpstr>COB COBEA Employees  Worked &lt;1 Hour OT and Comp Time, 2017.</vt:lpstr>
      <vt:lpstr>Lessons Learned from Examining Overtime Accruals:</vt:lpstr>
      <vt:lpstr>COBEA Leave Usage Trends, 2017</vt:lpstr>
      <vt:lpstr>PowerPoint Presentation</vt:lpstr>
      <vt:lpstr>Analysis of Total Hours of Leave, 2017 Chart</vt:lpstr>
      <vt:lpstr>PowerPoint Presentation</vt:lpstr>
      <vt:lpstr>Analysis of Hours of Sick, Comp Time and Vacation, 2017 Chart</vt:lpstr>
      <vt:lpstr>Analysis of Hours of Sick, Comp Time and Vacation, 2017 Chart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Cally Whitman</dc:creator>
  <cp:lastModifiedBy>Cally Whitman</cp:lastModifiedBy>
  <cp:revision>27</cp:revision>
  <dcterms:created xsi:type="dcterms:W3CDTF">2019-04-19T02:45:33Z</dcterms:created>
  <dcterms:modified xsi:type="dcterms:W3CDTF">2019-04-24T17:21:11Z</dcterms:modified>
</cp:coreProperties>
</file>